
<file path=[Content_Types].xml><?xml version="1.0" encoding="utf-8"?>
<Types xmlns="http://schemas.openxmlformats.org/package/2006/content-types">
  <Default Extension="png" ContentType="image/png"/>
  <Default Extension="mp3" ContentType="audio/mpe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  <p:sldMasterId id="2147483660" r:id="rId2"/>
  </p:sldMasterIdLst>
  <p:notesMasterIdLst>
    <p:notesMasterId r:id="rId17"/>
  </p:notesMasterIdLst>
  <p:sldIdLst>
    <p:sldId id="310" r:id="rId3"/>
    <p:sldId id="309" r:id="rId4"/>
    <p:sldId id="261" r:id="rId5"/>
    <p:sldId id="269" r:id="rId6"/>
    <p:sldId id="268" r:id="rId7"/>
    <p:sldId id="316" r:id="rId8"/>
    <p:sldId id="320" r:id="rId9"/>
    <p:sldId id="276" r:id="rId10"/>
    <p:sldId id="317" r:id="rId11"/>
    <p:sldId id="321" r:id="rId12"/>
    <p:sldId id="322" r:id="rId13"/>
    <p:sldId id="318" r:id="rId14"/>
    <p:sldId id="319" r:id="rId15"/>
    <p:sldId id="297" r:id="rId16"/>
  </p:sldIdLst>
  <p:sldSz cx="12195175" cy="6858000"/>
  <p:notesSz cx="6858000" cy="9144000"/>
  <p:custDataLst>
    <p:tags r:id="rId1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YK0445" initials="Y" lastIdx="1" clrIdx="0">
    <p:extLst>
      <p:ext uri="{19B8F6BF-5375-455C-9EA6-DF929625EA0E}">
        <p15:presenceInfo xmlns:p15="http://schemas.microsoft.com/office/powerpoint/2012/main" userId="9dc607c5-7e50-44b7-bd84-e313a73280d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66FF"/>
    <a:srgbClr val="002060"/>
    <a:srgbClr val="FFFFFF"/>
    <a:srgbClr val="2F5EB0"/>
    <a:srgbClr val="009899"/>
    <a:srgbClr val="2DD3C2"/>
    <a:srgbClr val="FF6300"/>
    <a:srgbClr val="F87A00"/>
    <a:srgbClr val="153943"/>
    <a:srgbClr val="235F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76" autoAdjust="0"/>
    <p:restoredTop sz="79739"/>
  </p:normalViewPr>
  <p:slideViewPr>
    <p:cSldViewPr showGuides="1">
      <p:cViewPr varScale="1">
        <p:scale>
          <a:sx n="100" d="100"/>
          <a:sy n="100" d="100"/>
        </p:scale>
        <p:origin x="1264" y="160"/>
      </p:cViewPr>
      <p:guideLst>
        <p:guide orient="horz" pos="2160"/>
        <p:guide pos="384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commentAuthors" Target="commentAuthor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4463379-9F64-4630-BF61-06A11BE86AD3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16CEBB1-29F6-4DD0-A20A-49F07B6D6B2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2030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0673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CN" altLang="en-US" dirty="0"/>
              <a:t>、文件读写权限修改命令</a:t>
            </a:r>
            <a:endParaRPr lang="en-US" altLang="zh-CN" dirty="0"/>
          </a:p>
          <a:p>
            <a:r>
              <a:rPr lang="en-US" altLang="zh-Hans" dirty="0"/>
              <a:t>1</a:t>
            </a:r>
            <a:r>
              <a:rPr lang="zh-Hans" altLang="en-US" dirty="0"/>
              <a:t>）</a:t>
            </a:r>
            <a:r>
              <a:rPr lang="zh-CN" altLang="en-US" dirty="0"/>
              <a:t>数字形式：</a:t>
            </a:r>
            <a:r>
              <a:rPr lang="en-US" altLang="zh-CN" dirty="0" err="1"/>
              <a:t>chmod</a:t>
            </a:r>
            <a:r>
              <a:rPr lang="zh-Hans" altLang="en-US" dirty="0"/>
              <a:t> </a:t>
            </a:r>
            <a:r>
              <a:rPr lang="en-US" altLang="zh-Hans" dirty="0"/>
              <a:t>-R</a:t>
            </a:r>
            <a:r>
              <a:rPr lang="zh-Hans" altLang="en-US" dirty="0"/>
              <a:t> </a:t>
            </a:r>
            <a:r>
              <a:rPr lang="en-US" altLang="zh-Hans" dirty="0"/>
              <a:t>777</a:t>
            </a:r>
            <a:r>
              <a:rPr lang="zh-Hans" altLang="en-US" dirty="0"/>
              <a:t> </a:t>
            </a:r>
            <a:r>
              <a:rPr lang="zh-CN" altLang="en-US" dirty="0"/>
              <a:t>文件名</a:t>
            </a:r>
            <a:endParaRPr lang="en-US" altLang="zh-Hans" dirty="0"/>
          </a:p>
          <a:p>
            <a:r>
              <a:rPr lang="en-US" altLang="zh-Hans" dirty="0"/>
              <a:t>2</a:t>
            </a:r>
            <a:r>
              <a:rPr lang="zh-Hans" altLang="en-US" dirty="0"/>
              <a:t>）</a:t>
            </a:r>
            <a:r>
              <a:rPr lang="zh-CN" altLang="en-US" dirty="0"/>
              <a:t>追加形式：</a:t>
            </a:r>
            <a:r>
              <a:rPr lang="en-US" altLang="zh-CN" dirty="0" err="1"/>
              <a:t>chmod</a:t>
            </a:r>
            <a:r>
              <a:rPr lang="zh-Hans" altLang="en-US" dirty="0"/>
              <a:t> </a:t>
            </a:r>
            <a:r>
              <a:rPr lang="en-US" altLang="zh-Hans" dirty="0"/>
              <a:t>-R</a:t>
            </a:r>
            <a:r>
              <a:rPr lang="zh-Hans" altLang="en-US" dirty="0"/>
              <a:t> </a:t>
            </a:r>
            <a:r>
              <a:rPr lang="en-US" altLang="zh-Hans" dirty="0" err="1"/>
              <a:t>a+x</a:t>
            </a:r>
            <a:r>
              <a:rPr lang="zh-Hans" altLang="en-US" dirty="0"/>
              <a:t> </a:t>
            </a:r>
            <a:r>
              <a:rPr lang="zh-CN" altLang="en-US" dirty="0"/>
              <a:t>文件名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、文件宿主权限修改命令</a:t>
            </a:r>
            <a:endParaRPr lang="en-US" altLang="zh-CN" dirty="0"/>
          </a:p>
          <a:p>
            <a:r>
              <a:rPr lang="en-US" altLang="zh-CN" dirty="0" err="1"/>
              <a:t>chmod</a:t>
            </a:r>
            <a:r>
              <a:rPr lang="zh-Hans" altLang="en-US" dirty="0"/>
              <a:t> </a:t>
            </a:r>
            <a:r>
              <a:rPr lang="en-US" altLang="zh-Hans" dirty="0"/>
              <a:t>-R</a:t>
            </a:r>
            <a:r>
              <a:rPr lang="zh-Hans" altLang="en-US" dirty="0"/>
              <a:t> </a:t>
            </a:r>
            <a:r>
              <a:rPr lang="en-US" altLang="zh-Hans" dirty="0" err="1"/>
              <a:t>spdbybt:sybase</a:t>
            </a:r>
            <a:r>
              <a:rPr lang="zh-Hans" altLang="en-US" dirty="0"/>
              <a:t> </a:t>
            </a:r>
            <a:r>
              <a:rPr lang="zh-CN" altLang="en-US" dirty="0"/>
              <a:t>文件名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</a:t>
            </a:r>
            <a:r>
              <a:rPr lang="en-US" altLang="zh-CN" dirty="0" err="1"/>
              <a:t>inode</a:t>
            </a:r>
            <a:r>
              <a:rPr lang="zh-CN" altLang="en-US" dirty="0"/>
              <a:t>作用</a:t>
            </a:r>
            <a:endParaRPr lang="en-US" altLang="zh-CN" dirty="0"/>
          </a:p>
          <a:p>
            <a:r>
              <a:rPr lang="zh-CN" altLang="en-US" dirty="0"/>
              <a:t>唯一标识一个文件，</a:t>
            </a:r>
            <a:r>
              <a:rPr lang="en-US" altLang="zh-CN" dirty="0" err="1"/>
              <a:t>inode</a:t>
            </a:r>
            <a:r>
              <a:rPr lang="zh-CN" altLang="en-US" dirty="0"/>
              <a:t>相同的文件表示是同一个文件，与文件名无关。（曾经遇到过：</a:t>
            </a:r>
            <a:r>
              <a:rPr lang="en-US" altLang="zh-CN" dirty="0"/>
              <a:t>java</a:t>
            </a:r>
            <a:r>
              <a:rPr lang="zh-CN" altLang="en-US" dirty="0"/>
              <a:t>程序出现问题，导致一个目录下出现两个同名的文件，但是</a:t>
            </a:r>
            <a:r>
              <a:rPr lang="en-US" altLang="zh-CN" dirty="0" err="1"/>
              <a:t>inode</a:t>
            </a:r>
            <a:r>
              <a:rPr lang="zh-CN" altLang="en-US" dirty="0"/>
              <a:t>不同，</a:t>
            </a:r>
            <a:r>
              <a:rPr lang="en-US" altLang="zh-CN" dirty="0" err="1"/>
              <a:t>linux</a:t>
            </a:r>
            <a:r>
              <a:rPr lang="zh-CN" altLang="en-US" dirty="0"/>
              <a:t>认为这是两个文件）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340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/>
              <a:t>1</a:t>
            </a:r>
            <a:r>
              <a:rPr lang="zh-Hans" altLang="en-US" dirty="0"/>
              <a:t>、</a:t>
            </a:r>
            <a:r>
              <a:rPr lang="en-US" altLang="zh-CN" dirty="0" err="1"/>
              <a:t>rm</a:t>
            </a:r>
            <a:r>
              <a:rPr lang="zh-CN" altLang="en-US" dirty="0"/>
              <a:t>与</a:t>
            </a:r>
            <a:r>
              <a:rPr lang="en-US" altLang="zh-CN" dirty="0"/>
              <a:t>unlink</a:t>
            </a:r>
            <a:r>
              <a:rPr lang="zh-CN" altLang="en-US" dirty="0"/>
              <a:t>的区别</a:t>
            </a:r>
            <a:endParaRPr lang="en-US" altLang="zh-CN" dirty="0"/>
          </a:p>
          <a:p>
            <a:r>
              <a:rPr lang="en-US" altLang="zh-CN" dirty="0" err="1"/>
              <a:t>rm</a:t>
            </a:r>
            <a:r>
              <a:rPr lang="zh-CN" altLang="en-US" dirty="0"/>
              <a:t>底层实现也是</a:t>
            </a:r>
            <a:r>
              <a:rPr lang="en-US" altLang="zh-CN" dirty="0"/>
              <a:t>unlink</a:t>
            </a:r>
            <a:r>
              <a:rPr lang="zh-Hans" altLang="en-US" dirty="0"/>
              <a:t>（</a:t>
            </a:r>
            <a:r>
              <a:rPr lang="zh-CN" altLang="en-US" dirty="0"/>
              <a:t>都是对</a:t>
            </a:r>
            <a:r>
              <a:rPr lang="en-US" altLang="zh-CN" dirty="0" err="1"/>
              <a:t>inode</a:t>
            </a:r>
            <a:r>
              <a:rPr lang="zh-CN" altLang="en-US" dirty="0"/>
              <a:t>的操作</a:t>
            </a:r>
            <a:r>
              <a:rPr lang="zh-Hans" altLang="en-US" dirty="0"/>
              <a:t>），</a:t>
            </a:r>
            <a:r>
              <a:rPr lang="zh-CN" altLang="en-US" dirty="0"/>
              <a:t>但是</a:t>
            </a:r>
            <a:r>
              <a:rPr lang="en-US" altLang="zh-CN" dirty="0" err="1"/>
              <a:t>rm</a:t>
            </a:r>
            <a:r>
              <a:rPr lang="zh-CN" altLang="en-US" dirty="0"/>
              <a:t>更加可靠，会在每次删除前进行安全性校验（文件是否在使用中，等待用户删除确认等），安全意味着速度慢：对于大量文件的删除，</a:t>
            </a:r>
            <a:r>
              <a:rPr lang="en-US" altLang="zh-CN" dirty="0" err="1"/>
              <a:t>rm</a:t>
            </a:r>
            <a:r>
              <a:rPr lang="zh-CN" altLang="en-US" dirty="0"/>
              <a:t>的速度是非常慢的，没有</a:t>
            </a:r>
            <a:r>
              <a:rPr lang="en-US" altLang="zh-CN" dirty="0"/>
              <a:t>unlink</a:t>
            </a:r>
            <a:r>
              <a:rPr lang="zh-CN" altLang="en-US" dirty="0"/>
              <a:t>高效</a:t>
            </a:r>
            <a:r>
              <a:rPr lang="zh-Hans" altLang="en-US" dirty="0"/>
              <a:t>。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 err="1">
                <a:solidFill>
                  <a:srgbClr val="FF0000"/>
                </a:solidFill>
              </a:rPr>
              <a:t>rm</a:t>
            </a:r>
            <a:r>
              <a:rPr lang="zh-Hans" altLang="en-US" dirty="0">
                <a:solidFill>
                  <a:srgbClr val="FF0000"/>
                </a:solidFill>
              </a:rPr>
              <a:t> </a:t>
            </a:r>
            <a:r>
              <a:rPr lang="en-US" altLang="zh-Hans" dirty="0">
                <a:solidFill>
                  <a:srgbClr val="FF0000"/>
                </a:solidFill>
              </a:rPr>
              <a:t>-</a:t>
            </a:r>
            <a:r>
              <a:rPr lang="en-US" altLang="zh-Hans" dirty="0" err="1">
                <a:solidFill>
                  <a:srgbClr val="FF0000"/>
                </a:solidFill>
              </a:rPr>
              <a:t>rf</a:t>
            </a:r>
            <a:r>
              <a:rPr lang="zh-Hans" altLang="en-US" dirty="0">
                <a:solidFill>
                  <a:srgbClr val="FF0000"/>
                </a:solidFill>
              </a:rPr>
              <a:t> </a:t>
            </a:r>
            <a:r>
              <a:rPr lang="en-US" altLang="zh-Hans" dirty="0">
                <a:solidFill>
                  <a:srgbClr val="FF0000"/>
                </a:solidFill>
              </a:rPr>
              <a:t>/</a:t>
            </a:r>
            <a:r>
              <a:rPr lang="zh-CN" altLang="en-US" dirty="0">
                <a:solidFill>
                  <a:srgbClr val="FF0000"/>
                </a:solidFill>
              </a:rPr>
              <a:t>一定不要乱使用</a:t>
            </a:r>
            <a:endParaRPr lang="en-US" altLang="zh-Hans" dirty="0">
              <a:solidFill>
                <a:srgbClr val="FF0000"/>
              </a:solidFill>
            </a:endParaRPr>
          </a:p>
          <a:p>
            <a:r>
              <a:rPr lang="en-US" altLang="zh-Hans" dirty="0"/>
              <a:t>3</a:t>
            </a:r>
            <a:r>
              <a:rPr lang="zh-Hans" altLang="en-US" dirty="0"/>
              <a:t>、</a:t>
            </a:r>
            <a:r>
              <a:rPr lang="zh-CN" altLang="en-US" dirty="0"/>
              <a:t>绝对路径和相对路径的使用：在终端下，使用相对路径即可，但是在</a:t>
            </a:r>
            <a:r>
              <a:rPr lang="en-US" altLang="zh-CN" dirty="0"/>
              <a:t>shell</a:t>
            </a:r>
            <a:r>
              <a:rPr lang="zh-CN" altLang="en-US" dirty="0"/>
              <a:t>脚本中，强烈建议使用绝对路径进行目录切换（以防目录不正确造成程序紊乱）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04469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1512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2668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9909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1828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370699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Hans" dirty="0" err="1"/>
              <a:t>tmpfs</a:t>
            </a:r>
            <a:r>
              <a:rPr lang="zh-CN" altLang="en-US" dirty="0"/>
              <a:t>是一种基于内存的文件系统，使用内存进行读写，速度非常快，但是系统重启后文件消失，默认大小为内存大小的一半。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494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96009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Han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3104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</a:t>
            </a:r>
            <a:r>
              <a:rPr lang="zh-Hans" altLang="en-US" dirty="0"/>
              <a:t>、</a:t>
            </a:r>
            <a:r>
              <a:rPr lang="zh-CN" altLang="en-US" dirty="0"/>
              <a:t>通过系统命令创建新用户：</a:t>
            </a:r>
            <a:endParaRPr lang="en-US" altLang="zh-Hans" dirty="0"/>
          </a:p>
          <a:p>
            <a:r>
              <a:rPr lang="en-US" altLang="zh-Hans" dirty="0"/>
              <a:t>1</a:t>
            </a:r>
            <a:r>
              <a:rPr lang="zh-Hans" altLang="en-US" dirty="0"/>
              <a:t>）</a:t>
            </a:r>
            <a:r>
              <a:rPr lang="en-US" altLang="zh-Hans" dirty="0" err="1"/>
              <a:t>groupadd</a:t>
            </a:r>
            <a:r>
              <a:rPr lang="zh-Hans" altLang="en-US" dirty="0"/>
              <a:t> </a:t>
            </a:r>
            <a:r>
              <a:rPr lang="en-US" altLang="zh-Hans" dirty="0" err="1"/>
              <a:t>sybase</a:t>
            </a:r>
            <a:r>
              <a:rPr lang="zh-Hans" altLang="en-US" dirty="0"/>
              <a:t>（</a:t>
            </a:r>
            <a:r>
              <a:rPr lang="zh-CN" altLang="en-US" dirty="0"/>
              <a:t>创建</a:t>
            </a:r>
            <a:r>
              <a:rPr lang="en-US" altLang="zh-CN" dirty="0" err="1"/>
              <a:t>sybase</a:t>
            </a:r>
            <a:r>
              <a:rPr lang="zh-CN" altLang="en-US" dirty="0"/>
              <a:t>用户组</a:t>
            </a:r>
            <a:r>
              <a:rPr lang="zh-Hans" altLang="en-US" dirty="0"/>
              <a:t>）</a:t>
            </a:r>
            <a:endParaRPr lang="en-US" altLang="zh-Hans" dirty="0"/>
          </a:p>
          <a:p>
            <a:r>
              <a:rPr lang="en-US" altLang="zh-Hans" dirty="0"/>
              <a:t>2</a:t>
            </a:r>
            <a:r>
              <a:rPr lang="zh-Hans" altLang="en-US" dirty="0"/>
              <a:t>）</a:t>
            </a:r>
            <a:r>
              <a:rPr lang="en-US" altLang="zh-Hans" dirty="0" err="1"/>
              <a:t>useradd</a:t>
            </a:r>
            <a:r>
              <a:rPr lang="zh-Hans" altLang="en-US" dirty="0"/>
              <a:t> </a:t>
            </a:r>
            <a:r>
              <a:rPr lang="en-US" altLang="zh-Hans" dirty="0"/>
              <a:t>-g</a:t>
            </a:r>
            <a:r>
              <a:rPr lang="zh-Hans" altLang="en-US" dirty="0"/>
              <a:t> </a:t>
            </a:r>
            <a:r>
              <a:rPr lang="en-US" altLang="zh-Hans" dirty="0" err="1"/>
              <a:t>sybase</a:t>
            </a:r>
            <a:r>
              <a:rPr lang="zh-Hans" altLang="en-US" dirty="0"/>
              <a:t> </a:t>
            </a:r>
            <a:r>
              <a:rPr lang="en-US" altLang="zh-Hans" dirty="0"/>
              <a:t>-d</a:t>
            </a:r>
            <a:r>
              <a:rPr lang="zh-Hans" altLang="en-US" dirty="0"/>
              <a:t> </a:t>
            </a:r>
            <a:r>
              <a:rPr lang="en-US" altLang="zh-Hans" dirty="0"/>
              <a:t>/home/</a:t>
            </a:r>
            <a:r>
              <a:rPr lang="en-US" altLang="zh-Hans" dirty="0" err="1"/>
              <a:t>spdbybt</a:t>
            </a:r>
            <a:r>
              <a:rPr lang="zh-Hans" altLang="en-US" dirty="0"/>
              <a:t> </a:t>
            </a:r>
            <a:r>
              <a:rPr lang="en-US" altLang="zh-Hans" dirty="0"/>
              <a:t>-s</a:t>
            </a:r>
            <a:r>
              <a:rPr lang="zh-Hans" altLang="en-US" dirty="0"/>
              <a:t> </a:t>
            </a:r>
            <a:r>
              <a:rPr lang="en-US" altLang="zh-Hans" dirty="0"/>
              <a:t>/bin/bash</a:t>
            </a:r>
            <a:r>
              <a:rPr lang="zh-Hans" altLang="en-US" dirty="0"/>
              <a:t> </a:t>
            </a:r>
            <a:r>
              <a:rPr lang="en-US" altLang="zh-Hans" dirty="0"/>
              <a:t>-m</a:t>
            </a:r>
            <a:r>
              <a:rPr lang="zh-Hans" altLang="en-US" dirty="0"/>
              <a:t> </a:t>
            </a:r>
            <a:r>
              <a:rPr lang="en-US" altLang="zh-Hans" dirty="0" err="1"/>
              <a:t>spdbybt</a:t>
            </a:r>
            <a:r>
              <a:rPr lang="zh-Hans" altLang="en-US" dirty="0"/>
              <a:t>（</a:t>
            </a:r>
            <a:r>
              <a:rPr lang="zh-CN" altLang="en-US" dirty="0"/>
              <a:t>创建</a:t>
            </a:r>
            <a:r>
              <a:rPr lang="en-US" altLang="zh-CN" dirty="0" err="1"/>
              <a:t>spdbybt</a:t>
            </a:r>
            <a:r>
              <a:rPr lang="zh-CN" altLang="en-US" dirty="0"/>
              <a:t>用户</a:t>
            </a:r>
            <a:r>
              <a:rPr lang="zh-Hans" altLang="en-US" dirty="0"/>
              <a:t>）</a:t>
            </a:r>
            <a:endParaRPr lang="en-US" altLang="zh-Hans" dirty="0"/>
          </a:p>
          <a:p>
            <a:r>
              <a:rPr lang="en-US" altLang="zh-Hans" dirty="0"/>
              <a:t>3</a:t>
            </a:r>
            <a:r>
              <a:rPr lang="zh-Hans" altLang="en-US" dirty="0"/>
              <a:t>）</a:t>
            </a:r>
            <a:r>
              <a:rPr lang="en-US" altLang="zh-Hans" dirty="0" err="1"/>
              <a:t>passwd</a:t>
            </a:r>
            <a:r>
              <a:rPr lang="zh-Hans" altLang="en-US" dirty="0"/>
              <a:t> </a:t>
            </a:r>
            <a:r>
              <a:rPr lang="en-US" altLang="zh-Hans" dirty="0" err="1"/>
              <a:t>spdbybt</a:t>
            </a:r>
            <a:r>
              <a:rPr lang="zh-Hans" altLang="en-US" dirty="0"/>
              <a:t>（</a:t>
            </a:r>
            <a:r>
              <a:rPr lang="zh-CN" altLang="en-US" dirty="0"/>
              <a:t>设置</a:t>
            </a:r>
            <a:r>
              <a:rPr lang="en-US" altLang="zh-CN" dirty="0" err="1"/>
              <a:t>spdbybt</a:t>
            </a:r>
            <a:r>
              <a:rPr lang="zh-CN" altLang="en-US" dirty="0"/>
              <a:t>用户的密码</a:t>
            </a:r>
            <a:r>
              <a:rPr lang="zh-Hans" altLang="en-US" dirty="0"/>
              <a:t>）</a:t>
            </a:r>
            <a:endParaRPr lang="en-US" altLang="zh-Hans" dirty="0"/>
          </a:p>
          <a:p>
            <a:r>
              <a:rPr lang="en-US" altLang="zh-Hans" dirty="0"/>
              <a:t>2</a:t>
            </a:r>
            <a:r>
              <a:rPr lang="zh-Hans" altLang="en-US" dirty="0"/>
              <a:t>、</a:t>
            </a:r>
            <a:r>
              <a:rPr lang="en-US" altLang="zh-Hans" dirty="0"/>
              <a:t>/</a:t>
            </a:r>
            <a:r>
              <a:rPr lang="en-US" altLang="zh-Hans" dirty="0" err="1"/>
              <a:t>etc</a:t>
            </a:r>
            <a:r>
              <a:rPr lang="en-US" altLang="zh-Hans" dirty="0"/>
              <a:t>/profile</a:t>
            </a:r>
            <a:r>
              <a:rPr lang="zh-CN" altLang="en-US" dirty="0"/>
              <a:t>与</a:t>
            </a:r>
            <a:r>
              <a:rPr lang="en-US" altLang="zh-Hans" dirty="0"/>
              <a:t>~/.profile</a:t>
            </a:r>
            <a:r>
              <a:rPr lang="zh-Hans" altLang="en-US" dirty="0"/>
              <a:t>：</a:t>
            </a:r>
            <a:r>
              <a:rPr lang="zh-CN" altLang="en-US" dirty="0"/>
              <a:t>前者是系统环境变量文件，针对所有用户均有效；后者是用户环境变量，只针对某一用户有效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、使用</a:t>
            </a:r>
            <a:r>
              <a:rPr lang="en-US" altLang="zh-CN" dirty="0"/>
              <a:t>source</a:t>
            </a:r>
            <a:r>
              <a:rPr lang="zh-CN" altLang="en-US" dirty="0"/>
              <a:t>命令可以立刻使环境变量文件生效：</a:t>
            </a:r>
            <a:r>
              <a:rPr lang="en-US" altLang="zh-CN" dirty="0"/>
              <a:t>source</a:t>
            </a:r>
            <a:r>
              <a:rPr lang="zh-Hans" altLang="en-US" dirty="0"/>
              <a:t> </a:t>
            </a:r>
            <a:r>
              <a:rPr lang="en-US" altLang="zh-Hans" dirty="0"/>
              <a:t>~/.profile</a:t>
            </a:r>
            <a:r>
              <a:rPr lang="zh-CN" altLang="en-US" dirty="0"/>
              <a:t>或者重新登录</a:t>
            </a:r>
            <a:r>
              <a:rPr lang="zh-Hans" altLang="en-US" dirty="0"/>
              <a:t>（</a:t>
            </a:r>
            <a:r>
              <a:rPr lang="zh-CN" altLang="en-US" dirty="0"/>
              <a:t>注意：对已经登录的用户无效</a:t>
            </a:r>
            <a:r>
              <a:rPr lang="zh-Hans" altLang="en-US" dirty="0"/>
              <a:t>）</a:t>
            </a:r>
            <a:endParaRPr lang="en-US" altLang="zh-Hans" dirty="0"/>
          </a:p>
          <a:p>
            <a:endParaRPr lang="en-US" altLang="zh-Han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76053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26763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16CEBB1-29F6-4DD0-A20A-49F07B6D6B29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736307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638" y="2130426"/>
            <a:ext cx="10365899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9276" y="3886200"/>
            <a:ext cx="8536623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275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3420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11792903" y="274639"/>
            <a:ext cx="3658553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13012" y="274639"/>
            <a:ext cx="10776639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23897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8443452"/>
      </p:ext>
    </p:extLst>
  </p:cSld>
  <p:clrMapOvr>
    <a:masterClrMapping/>
  </p:clrMapOvr>
  <p:transition advTm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863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335" y="4406901"/>
            <a:ext cx="10365899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335" y="2906713"/>
            <a:ext cx="10365899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31963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13012" y="1600201"/>
            <a:ext cx="7217596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233862" y="1600201"/>
            <a:ext cx="7217595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127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113"/>
            <a:ext cx="538832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4875"/>
            <a:ext cx="538832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113"/>
            <a:ext cx="539043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4875"/>
            <a:ext cx="53904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338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22262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2482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59" y="273050"/>
            <a:ext cx="4012129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4" y="273051"/>
            <a:ext cx="6817442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59" y="1435101"/>
            <a:ext cx="4012129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4693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0600"/>
            <a:ext cx="7317105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775"/>
            <a:ext cx="7317105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7338"/>
            <a:ext cx="7317105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58839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759" y="274638"/>
            <a:ext cx="10975658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600201"/>
            <a:ext cx="10975658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759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A6F64-0D39-4B9C-A2F9-7A9DBA165471}" type="datetimeFigureOut">
              <a:rPr lang="zh-CN" altLang="en-US" smtClean="0"/>
              <a:t>2018/8/27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6685" y="6356351"/>
            <a:ext cx="386180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9875" y="6356351"/>
            <a:ext cx="284554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9075AC-DC2A-4E45-86D6-88AB8D4F5B0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768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 bwMode="auto">
          <a:xfrm>
            <a:off x="838607" y="365780"/>
            <a:ext cx="10517962" cy="13246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6713" tIns="43356" rIns="86713" bIns="4335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 bwMode="auto">
          <a:xfrm>
            <a:off x="838607" y="1825890"/>
            <a:ext cx="10517962" cy="43517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86713" tIns="43356" rIns="86713" bIns="4335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607" y="6356747"/>
            <a:ext cx="2743162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9464" y="6356747"/>
            <a:ext cx="4116248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ct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3408" y="6356747"/>
            <a:ext cx="2743162" cy="364275"/>
          </a:xfrm>
          <a:prstGeom prst="rect">
            <a:avLst/>
          </a:prstGeom>
        </p:spPr>
        <p:txBody>
          <a:bodyPr vert="horz" lIns="86713" tIns="43356" rIns="86713" bIns="43356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4F43C57-3421-4275-9245-8F0D68F967BE}" type="slidenum">
              <a:rPr lang="zh-CN" altLang="en-US">
                <a:solidFill>
                  <a:prstClr val="black">
                    <a:tint val="75000"/>
                  </a:prstClr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92744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hf sldNum="0" hdr="0" ftr="0" dt="0"/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33563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867126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00688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734251" algn="l" rtl="0" fontAlgn="base">
        <a:lnSpc>
          <a:spcPct val="90000"/>
        </a:lnSpc>
        <a:spcBef>
          <a:spcPct val="0"/>
        </a:spcBef>
        <a:spcAft>
          <a:spcPct val="0"/>
        </a:spcAft>
        <a:defRPr sz="42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16781" indent="-216781" algn="l" rtl="0" eaLnBrk="0" fontAlgn="base" hangingPunct="0">
        <a:lnSpc>
          <a:spcPct val="90000"/>
        </a:lnSpc>
        <a:spcBef>
          <a:spcPts val="948"/>
        </a:spcBef>
        <a:spcAft>
          <a:spcPct val="0"/>
        </a:spcAft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50344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1083907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sz="1900" kern="1200">
          <a:solidFill>
            <a:schemeClr val="tx1"/>
          </a:solidFill>
          <a:latin typeface="+mn-lt"/>
          <a:ea typeface="+mn-ea"/>
          <a:cs typeface="+mn-cs"/>
        </a:defRPr>
      </a:lvl3pPr>
      <a:lvl4pPr marL="1517470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951032" indent="-216781" algn="l" rtl="0" eaLnBrk="0" fontAlgn="base" hangingPunct="0">
        <a:lnSpc>
          <a:spcPct val="90000"/>
        </a:lnSpc>
        <a:spcBef>
          <a:spcPts val="474"/>
        </a:spcBef>
        <a:spcAft>
          <a:spcPct val="0"/>
        </a:spcAft>
        <a:buFont typeface="Arial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384595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818158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251721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685283" indent="-216781" algn="l" defTabSz="867126" rtl="0" eaLnBrk="1" latinLnBrk="0" hangingPunct="1">
        <a:lnSpc>
          <a:spcPct val="90000"/>
        </a:lnSpc>
        <a:spcBef>
          <a:spcPts val="474"/>
        </a:spcBef>
        <a:buFont typeface="Arial" panose="020B0604020202020204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33563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2pPr>
      <a:lvl3pPr marL="867126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3pPr>
      <a:lvl4pPr marL="1300688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4pPr>
      <a:lvl5pPr marL="1734251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2167814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601377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034939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468502" algn="l" defTabSz="867126" rtl="0" eaLnBrk="1" latinLnBrk="0" hangingPunct="1"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microsoft.com/office/2007/relationships/hdphoto" Target="../media/hdphoto1.wdp"/><Relationship Id="rId5" Type="http://schemas.openxmlformats.org/officeDocument/2006/relationships/image" Target="../media/image7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98" t="-99" r="26120" b="99"/>
          <a:stretch/>
        </p:blipFill>
        <p:spPr>
          <a:xfrm>
            <a:off x="-6608" y="0"/>
            <a:ext cx="7008864" cy="6858000"/>
          </a:xfrm>
          <a:prstGeom prst="rtTriangle">
            <a:avLst/>
          </a:prstGeom>
        </p:spPr>
      </p:pic>
      <p:pic>
        <p:nvPicPr>
          <p:cNvPr id="14" name="背景音乐 - 纯音乐 - 你是爱 Ppt2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036653" y="-709244"/>
            <a:ext cx="609600" cy="609600"/>
          </a:xfrm>
          <a:prstGeom prst="rect">
            <a:avLst/>
          </a:prstGeom>
        </p:spPr>
      </p:pic>
      <p:sp>
        <p:nvSpPr>
          <p:cNvPr id="27" name="等腰三角形 26"/>
          <p:cNvSpPr/>
          <p:nvPr/>
        </p:nvSpPr>
        <p:spPr>
          <a:xfrm rot="16200000">
            <a:off x="11210619" y="336947"/>
            <a:ext cx="1312104" cy="651505"/>
          </a:xfrm>
          <a:prstGeom prst="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8" name="矩形 27"/>
          <p:cNvSpPr/>
          <p:nvPr/>
        </p:nvSpPr>
        <p:spPr>
          <a:xfrm rot="2707801">
            <a:off x="11256277" y="1069167"/>
            <a:ext cx="332442" cy="332442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9" name="矩形 28"/>
          <p:cNvSpPr/>
          <p:nvPr/>
        </p:nvSpPr>
        <p:spPr>
          <a:xfrm rot="2707801">
            <a:off x="11101664" y="576937"/>
            <a:ext cx="171526" cy="17152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3509868" y="2527164"/>
            <a:ext cx="698477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Hans" sz="4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Linux</a:t>
            </a:r>
            <a:r>
              <a:rPr lang="zh-CN" altLang="en-US" sz="48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用户和文件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13514411" y="702940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延时符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390896" y="1413180"/>
            <a:ext cx="68831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2 0 1 </a:t>
            </a:r>
            <a:r>
              <a:rPr lang="en-US" altLang="zh-Hans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3600" b="1" dirty="0">
                <a:solidFill>
                  <a:schemeClr val="tx2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银保通技术专题培训</a:t>
            </a:r>
          </a:p>
        </p:txBody>
      </p:sp>
      <p:sp>
        <p:nvSpPr>
          <p:cNvPr id="19" name="标题 4"/>
          <p:cNvSpPr txBox="1">
            <a:spLocks/>
          </p:cNvSpPr>
          <p:nvPr/>
        </p:nvSpPr>
        <p:spPr>
          <a:xfrm>
            <a:off x="8672157" y="6228566"/>
            <a:ext cx="3258078" cy="368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   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2018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8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Han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29</a:t>
            </a:r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</a:p>
        </p:txBody>
      </p:sp>
      <p:sp>
        <p:nvSpPr>
          <p:cNvPr id="12" name="标题 4">
            <a:extLst>
              <a:ext uri="{FF2B5EF4-FFF2-40B4-BE49-F238E27FC236}">
                <a16:creationId xmlns:a16="http://schemas.microsoft.com/office/drawing/2014/main" id="{21FE2D1D-6013-8744-9965-A383E9156345}"/>
              </a:ext>
            </a:extLst>
          </p:cNvPr>
          <p:cNvSpPr txBox="1">
            <a:spLocks/>
          </p:cNvSpPr>
          <p:nvPr/>
        </p:nvSpPr>
        <p:spPr>
          <a:xfrm>
            <a:off x="8654439" y="5508486"/>
            <a:ext cx="3258078" cy="368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主讲人   袁津</a:t>
            </a:r>
          </a:p>
        </p:txBody>
      </p:sp>
    </p:spTree>
    <p:extLst>
      <p:ext uri="{BB962C8B-B14F-4D97-AF65-F5344CB8AC3E}">
        <p14:creationId xmlns:p14="http://schemas.microsoft.com/office/powerpoint/2010/main" val="2947077894"/>
      </p:ext>
    </p:extLst>
  </p:cSld>
  <p:clrMapOvr>
    <a:masterClrMapping/>
  </p:clrMapOvr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5">
            <a:extLst>
              <a:ext uri="{FF2B5EF4-FFF2-40B4-BE49-F238E27FC236}">
                <a16:creationId xmlns:a16="http://schemas.microsoft.com/office/drawing/2014/main" id="{9450A480-6DD6-384C-93E4-11D6F5C2F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95671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20547" y="193785"/>
            <a:ext cx="165618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文件权限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8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AB0B716-0BD9-F84C-AEF4-4F0E436D0F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5059" y="683306"/>
            <a:ext cx="9649804" cy="557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1907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5">
            <a:extLst>
              <a:ext uri="{FF2B5EF4-FFF2-40B4-BE49-F238E27FC236}">
                <a16:creationId xmlns:a16="http://schemas.microsoft.com/office/drawing/2014/main" id="{9450A480-6DD6-384C-93E4-11D6F5C2F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95671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20547" y="193785"/>
            <a:ext cx="165618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文件操作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9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A99FC4A-0D43-4E4C-BE19-7751650DA16E}"/>
              </a:ext>
            </a:extLst>
          </p:cNvPr>
          <p:cNvSpPr txBox="1"/>
          <p:nvPr/>
        </p:nvSpPr>
        <p:spPr>
          <a:xfrm>
            <a:off x="534964" y="1268760"/>
            <a:ext cx="1112524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/>
            <a:r>
              <a:rPr kumimoji="1" lang="zh-CN" altLang="en-US" dirty="0"/>
              <a:t>绝对路径和相对路径：</a:t>
            </a:r>
            <a:endParaRPr kumimoji="1" lang="en-US" altLang="zh-CN" dirty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绝对路径：从根目录（</a:t>
            </a:r>
            <a:r>
              <a:rPr kumimoji="1" lang="en-US" altLang="zh-CN" dirty="0"/>
              <a:t>/</a:t>
            </a:r>
            <a:r>
              <a:rPr kumimoji="1" lang="zh-CN" altLang="en-US" dirty="0"/>
              <a:t>）开始，通过</a:t>
            </a:r>
            <a:r>
              <a:rPr kumimoji="1" lang="en-US" altLang="zh-CN" dirty="0" err="1">
                <a:solidFill>
                  <a:srgbClr val="FF0000"/>
                </a:solidFill>
              </a:rPr>
              <a:t>pwd</a:t>
            </a:r>
            <a:r>
              <a:rPr kumimoji="1" lang="zh-CN" altLang="en-US" dirty="0"/>
              <a:t>命令可以查看</a:t>
            </a:r>
            <a:r>
              <a:rPr kumimoji="1" lang="zh-Hans" altLang="en-US" dirty="0"/>
              <a:t>（</a:t>
            </a:r>
            <a:r>
              <a:rPr kumimoji="1" lang="en-US" altLang="zh-Hans" sz="1400" dirty="0"/>
              <a:t>PS</a:t>
            </a:r>
            <a:r>
              <a:rPr kumimoji="1" lang="zh-Hans" altLang="en-US" sz="1400" dirty="0"/>
              <a:t>：</a:t>
            </a:r>
            <a:r>
              <a:rPr kumimoji="1" lang="en-US" altLang="zh-Hans" sz="1400" dirty="0" err="1"/>
              <a:t>pwd</a:t>
            </a:r>
            <a:r>
              <a:rPr kumimoji="1" lang="zh-CN" altLang="en-US" sz="1400" dirty="0"/>
              <a:t>可以说是</a:t>
            </a:r>
            <a:r>
              <a:rPr kumimoji="1" lang="en-US" altLang="zh-CN" sz="1400" dirty="0"/>
              <a:t>Linux</a:t>
            </a:r>
            <a:r>
              <a:rPr kumimoji="1" lang="zh-CN" altLang="en-US" sz="1400" dirty="0"/>
              <a:t>中使用最频繁的命令</a:t>
            </a:r>
            <a:r>
              <a:rPr kumimoji="1" lang="zh-Hans" altLang="en-US" dirty="0"/>
              <a:t>）</a:t>
            </a:r>
            <a:endParaRPr kumimoji="1" lang="en-US" altLang="zh-CN" dirty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相对路径：相对于当前工作目录而言的路径，有当前目录（</a:t>
            </a:r>
            <a:r>
              <a:rPr kumimoji="1" lang="en-US" altLang="zh-CN" dirty="0"/>
              <a:t>.</a:t>
            </a:r>
            <a:r>
              <a:rPr kumimoji="1" lang="zh-CN" altLang="en-US" dirty="0"/>
              <a:t>）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上级目录（</a:t>
            </a:r>
            <a:r>
              <a:rPr kumimoji="1" lang="en-US" altLang="zh-CN" dirty="0"/>
              <a:t>.</a:t>
            </a:r>
            <a:r>
              <a:rPr kumimoji="1" lang="en-US" altLang="zh-Hans" dirty="0"/>
              <a:t>.</a:t>
            </a:r>
            <a:r>
              <a:rPr kumimoji="1" lang="zh-CN" altLang="en-US" dirty="0"/>
              <a:t>）、上一个工作目录（</a:t>
            </a:r>
            <a:r>
              <a:rPr kumimoji="1" lang="en-US" altLang="zh-CN" dirty="0"/>
              <a:t>-</a:t>
            </a:r>
            <a:r>
              <a:rPr kumimoji="1" lang="zh-CN" altLang="en-US" dirty="0"/>
              <a:t>）以及家目录（</a:t>
            </a:r>
            <a:r>
              <a:rPr kumimoji="1" lang="en-US" altLang="zh-CN" dirty="0"/>
              <a:t>~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7429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可以通过</a:t>
            </a:r>
            <a:r>
              <a:rPr kumimoji="1" lang="en-US" altLang="zh-CN" dirty="0"/>
              <a:t>cd</a:t>
            </a:r>
            <a:r>
              <a:rPr kumimoji="1" lang="zh-CN" altLang="en-US" dirty="0"/>
              <a:t>命令进行目录之间的切换，支持绝对路径和相对路径</a:t>
            </a:r>
            <a:endParaRPr kumimoji="1" lang="en-US" altLang="zh-CN" dirty="0"/>
          </a:p>
          <a:p>
            <a:r>
              <a:rPr kumimoji="1" lang="zh-CN" altLang="en-US" dirty="0"/>
              <a:t>文件操作相关命令：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创建：</a:t>
            </a:r>
            <a:r>
              <a:rPr lang="en-US" altLang="zh-Hans" dirty="0" err="1"/>
              <a:t>mkdir</a:t>
            </a:r>
            <a:r>
              <a:rPr lang="zh-Hans" altLang="en-US" dirty="0"/>
              <a:t>、</a:t>
            </a:r>
            <a:r>
              <a:rPr lang="en-US" altLang="zh-Hans" dirty="0"/>
              <a:t>touch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移动：</a:t>
            </a:r>
            <a:r>
              <a:rPr lang="en-US" altLang="zh-CN" dirty="0"/>
              <a:t>mv</a:t>
            </a:r>
            <a:endParaRPr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删除：</a:t>
            </a:r>
            <a:r>
              <a:rPr lang="en-US" altLang="zh-CN" dirty="0" err="1"/>
              <a:t>rm</a:t>
            </a:r>
            <a:r>
              <a:rPr lang="zh-Hans" altLang="en-US" dirty="0"/>
              <a:t>、</a:t>
            </a:r>
            <a:r>
              <a:rPr lang="en-US" altLang="zh-Hans" dirty="0"/>
              <a:t>unlink</a:t>
            </a:r>
            <a:r>
              <a:rPr lang="zh-Hans" altLang="en-US" dirty="0"/>
              <a:t>、</a:t>
            </a:r>
            <a:r>
              <a:rPr lang="en-US" altLang="zh-Hans" dirty="0" err="1"/>
              <a:t>rmdir</a:t>
            </a:r>
            <a:endParaRPr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重命名：</a:t>
            </a:r>
            <a:r>
              <a:rPr lang="en-US" altLang="zh-CN" dirty="0"/>
              <a:t>mv</a:t>
            </a:r>
            <a:r>
              <a:rPr lang="zh-Hans" altLang="en-US" dirty="0"/>
              <a:t>、</a:t>
            </a:r>
            <a:r>
              <a:rPr lang="en-US" altLang="zh-Hans" dirty="0"/>
              <a:t>rename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复制：</a:t>
            </a:r>
            <a:r>
              <a:rPr lang="en-US" altLang="zh-CN" dirty="0" err="1"/>
              <a:t>cp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查看：</a:t>
            </a:r>
            <a:r>
              <a:rPr lang="en" altLang="zh-CN" dirty="0"/>
              <a:t> cat</a:t>
            </a:r>
            <a:r>
              <a:rPr lang="zh-CN" altLang="en" dirty="0"/>
              <a:t>、</a:t>
            </a:r>
            <a:r>
              <a:rPr lang="en" altLang="zh-CN" dirty="0"/>
              <a:t>tail</a:t>
            </a:r>
            <a:r>
              <a:rPr lang="zh-CN" altLang="en" dirty="0"/>
              <a:t>（</a:t>
            </a:r>
            <a:r>
              <a:rPr lang="en" altLang="zh-CN" dirty="0"/>
              <a:t>head</a:t>
            </a:r>
            <a:r>
              <a:rPr lang="zh-CN" altLang="en" dirty="0"/>
              <a:t>）、</a:t>
            </a:r>
            <a:r>
              <a:rPr lang="en" altLang="zh-CN" dirty="0"/>
              <a:t>more</a:t>
            </a:r>
            <a:r>
              <a:rPr lang="zh-CN" altLang="en" dirty="0"/>
              <a:t>、</a:t>
            </a:r>
            <a:r>
              <a:rPr lang="en" altLang="zh-CN" dirty="0"/>
              <a:t>less</a:t>
            </a:r>
            <a:r>
              <a:rPr lang="zh-Hans" altLang="en-US" dirty="0"/>
              <a:t>、</a:t>
            </a:r>
            <a:r>
              <a:rPr lang="en-US" altLang="zh-Hans" dirty="0"/>
              <a:t>ls</a:t>
            </a:r>
            <a:r>
              <a:rPr lang="zh-Hans" altLang="en-US" dirty="0"/>
              <a:t>、</a:t>
            </a:r>
            <a:r>
              <a:rPr lang="en-US" altLang="zh-Hans" dirty="0"/>
              <a:t>file</a:t>
            </a:r>
            <a:r>
              <a:rPr lang="zh-CN" altLang="en-US" dirty="0"/>
              <a:t>等</a:t>
            </a:r>
            <a:endParaRPr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取得文件名和路径：</a:t>
            </a:r>
            <a:r>
              <a:rPr lang="en-US" altLang="zh-CN" dirty="0" err="1"/>
              <a:t>basename</a:t>
            </a:r>
            <a:r>
              <a:rPr lang="zh-Hans" altLang="en-US" dirty="0"/>
              <a:t>、</a:t>
            </a:r>
            <a:r>
              <a:rPr lang="en-US" altLang="zh-Hans" dirty="0" err="1"/>
              <a:t>dirname</a:t>
            </a:r>
            <a:endParaRPr lang="en-US" altLang="zh-Han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文件默认权限：</a:t>
            </a:r>
            <a:r>
              <a:rPr lang="en-US" altLang="zh-CN" dirty="0" err="1"/>
              <a:t>umas</a:t>
            </a:r>
            <a:r>
              <a:rPr lang="en-US" altLang="zh-Hans" dirty="0" err="1"/>
              <a:t>k</a:t>
            </a:r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2649060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551" y="1196752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" y="8894"/>
            <a:ext cx="4621213" cy="659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630920" y="329268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61683" y="3068960"/>
            <a:ext cx="3888432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任务作业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969795" y="364502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8569155" y="1703441"/>
            <a:ext cx="817242" cy="809071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40422" y="869609"/>
            <a:ext cx="14809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0000" dirty="0">
                <a:solidFill>
                  <a:schemeClr val="bg2"/>
                </a:solidFill>
                <a:latin typeface="Impact" pitchFamily="34" charset="0"/>
              </a:rPr>
              <a:t>4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5" name="矩形 5">
            <a:extLst>
              <a:ext uri="{FF2B5EF4-FFF2-40B4-BE49-F238E27FC236}">
                <a16:creationId xmlns:a16="http://schemas.microsoft.com/office/drawing/2014/main" id="{6027925C-8E7E-BE4E-92C3-89129260B2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3532B86-970F-2F4B-A862-4537C958290F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208CE189-95F7-2C46-9776-C0ACAAE909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10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94891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94" y="116633"/>
            <a:ext cx="1638300" cy="4953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336947" y="202431"/>
            <a:ext cx="1512168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任务作业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11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B4928E5-AB2D-BA43-9864-F0DE7C5F6DA8}"/>
              </a:ext>
            </a:extLst>
          </p:cNvPr>
          <p:cNvSpPr txBox="1"/>
          <p:nvPr/>
        </p:nvSpPr>
        <p:spPr>
          <a:xfrm>
            <a:off x="1201043" y="2420888"/>
            <a:ext cx="104411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在系统中建立以下用户：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1</a:t>
            </a:r>
            <a:r>
              <a:rPr kumimoji="1" lang="zh-Hans" altLang="en-US" dirty="0"/>
              <a:t>）</a:t>
            </a:r>
            <a:r>
              <a:rPr kumimoji="1" lang="en-US" altLang="zh-Hans" dirty="0" err="1"/>
              <a:t>spdbybt</a:t>
            </a:r>
            <a:r>
              <a:rPr kumimoji="1" lang="zh-CN" altLang="en-US" dirty="0"/>
              <a:t>用户：所属组</a:t>
            </a:r>
            <a:r>
              <a:rPr kumimoji="1" lang="en-US" altLang="zh-CN" dirty="0" err="1"/>
              <a:t>sybase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主目录</a:t>
            </a:r>
            <a:r>
              <a:rPr kumimoji="1" lang="en-US" altLang="zh-CN" dirty="0"/>
              <a:t>/</a:t>
            </a:r>
            <a:r>
              <a:rPr kumimoji="1" lang="en-US" altLang="zh-Hans" dirty="0"/>
              <a:t>home/</a:t>
            </a:r>
            <a:r>
              <a:rPr kumimoji="1" lang="en-US" altLang="zh-Hans" dirty="0" err="1"/>
              <a:t>spdbybt</a:t>
            </a:r>
            <a:r>
              <a:rPr kumimoji="1" lang="zh-Hans" altLang="en-US" dirty="0"/>
              <a:t>，</a:t>
            </a:r>
            <a:r>
              <a:rPr kumimoji="1" lang="en-US" altLang="zh-Hans" dirty="0"/>
              <a:t>shell</a:t>
            </a:r>
            <a:r>
              <a:rPr kumimoji="1" lang="zh-CN" altLang="en-US" dirty="0"/>
              <a:t>类型</a:t>
            </a:r>
            <a:r>
              <a:rPr kumimoji="1" lang="en-US" altLang="zh-CN" dirty="0"/>
              <a:t>/</a:t>
            </a:r>
            <a:r>
              <a:rPr kumimoji="1" lang="en-US" altLang="zh-Hans" dirty="0"/>
              <a:t>bin/bash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2</a:t>
            </a:r>
            <a:r>
              <a:rPr kumimoji="1" lang="zh-Hans" altLang="en-US" dirty="0"/>
              <a:t>）</a:t>
            </a:r>
            <a:r>
              <a:rPr kumimoji="1" lang="en-US" altLang="zh-Hans" dirty="0" err="1"/>
              <a:t>sybase</a:t>
            </a:r>
            <a:r>
              <a:rPr kumimoji="1" lang="zh-CN" altLang="en-US" dirty="0"/>
              <a:t>用户，所属组</a:t>
            </a:r>
            <a:r>
              <a:rPr kumimoji="1" lang="en-US" altLang="zh-CN" dirty="0" err="1"/>
              <a:t>sybase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主目录</a:t>
            </a:r>
            <a:r>
              <a:rPr kumimoji="1" lang="en-US" altLang="zh-CN" dirty="0"/>
              <a:t>/</a:t>
            </a:r>
            <a:r>
              <a:rPr kumimoji="1" lang="en-US" altLang="zh-CN" dirty="0" err="1"/>
              <a:t>s</a:t>
            </a:r>
            <a:r>
              <a:rPr kumimoji="1" lang="en-US" altLang="zh-Hans" dirty="0" err="1"/>
              <a:t>ybase</a:t>
            </a:r>
            <a:r>
              <a:rPr kumimoji="1" lang="zh-Hans" altLang="en-US" dirty="0"/>
              <a:t>，</a:t>
            </a:r>
            <a:r>
              <a:rPr kumimoji="1" lang="en-US" altLang="zh-Hans" dirty="0"/>
              <a:t>shell</a:t>
            </a:r>
            <a:r>
              <a:rPr kumimoji="1" lang="zh-CN" altLang="en-US" dirty="0"/>
              <a:t>类型</a:t>
            </a:r>
            <a:r>
              <a:rPr kumimoji="1" lang="en-US" altLang="zh-CN" dirty="0"/>
              <a:t>/</a:t>
            </a:r>
            <a:r>
              <a:rPr kumimoji="1" lang="en-US" altLang="zh-Hans" dirty="0"/>
              <a:t>bin/bash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3</a:t>
            </a:r>
            <a:r>
              <a:rPr kumimoji="1" lang="zh-Hans" altLang="en-US" dirty="0"/>
              <a:t>）</a:t>
            </a:r>
            <a:r>
              <a:rPr kumimoji="1" lang="en-US" altLang="zh-Hans" dirty="0" err="1"/>
              <a:t>weblogic</a:t>
            </a:r>
            <a:r>
              <a:rPr kumimoji="1" lang="zh-CN" altLang="en-US" dirty="0"/>
              <a:t>用户，所属组</a:t>
            </a:r>
            <a:r>
              <a:rPr kumimoji="1" lang="en-US" altLang="zh-CN" dirty="0" err="1"/>
              <a:t>weblogic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主目录</a:t>
            </a:r>
            <a:r>
              <a:rPr kumimoji="1" lang="en-US" altLang="zh-CN" dirty="0"/>
              <a:t>/</a:t>
            </a:r>
            <a:r>
              <a:rPr kumimoji="1" lang="en-US" altLang="zh-Hans" dirty="0" err="1"/>
              <a:t>weblogic</a:t>
            </a:r>
            <a:r>
              <a:rPr kumimoji="1" lang="zh-Hans" altLang="en-US" dirty="0"/>
              <a:t>，</a:t>
            </a:r>
            <a:r>
              <a:rPr kumimoji="1" lang="en-US" altLang="zh-Hans" dirty="0"/>
              <a:t>shell</a:t>
            </a:r>
            <a:r>
              <a:rPr kumimoji="1" lang="zh-CN" altLang="en-US" dirty="0"/>
              <a:t>类型</a:t>
            </a:r>
            <a:r>
              <a:rPr kumimoji="1" lang="en-US" altLang="zh-CN" dirty="0"/>
              <a:t>/</a:t>
            </a:r>
            <a:r>
              <a:rPr kumimoji="1" lang="en-US" altLang="zh-Hans" dirty="0"/>
              <a:t>bin/bash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4</a:t>
            </a:r>
            <a:r>
              <a:rPr kumimoji="1" lang="zh-Hans" altLang="en-US" dirty="0"/>
              <a:t>）</a:t>
            </a:r>
            <a:r>
              <a:rPr kumimoji="1" lang="zh-CN" altLang="en-US" dirty="0"/>
              <a:t>创建用户</a:t>
            </a:r>
            <a:r>
              <a:rPr kumimoji="1" lang="en-US" altLang="zh-CN" dirty="0"/>
              <a:t>t</a:t>
            </a:r>
            <a:r>
              <a:rPr kumimoji="1" lang="en-US" altLang="zh-Hans" dirty="0"/>
              <a:t>est1</a:t>
            </a:r>
            <a:r>
              <a:rPr kumimoji="1" lang="zh-CN" altLang="en-US" dirty="0"/>
              <a:t>和</a:t>
            </a:r>
            <a:r>
              <a:rPr kumimoji="1" lang="en-US" altLang="zh-CN" dirty="0"/>
              <a:t>test</a:t>
            </a:r>
            <a:r>
              <a:rPr kumimoji="1" lang="en-US" altLang="zh-Hans" dirty="0"/>
              <a:t>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类型分别为：</a:t>
            </a:r>
            <a:r>
              <a:rPr kumimoji="1" lang="en-US" altLang="zh-CN" dirty="0"/>
              <a:t>/</a:t>
            </a:r>
            <a:r>
              <a:rPr kumimoji="1" lang="en-US" altLang="zh-Hans" dirty="0"/>
              <a:t>bin/false</a:t>
            </a:r>
            <a:r>
              <a:rPr kumimoji="1" lang="zh-CN" altLang="en-US" dirty="0"/>
              <a:t>和</a:t>
            </a:r>
            <a:r>
              <a:rPr kumimoji="1" lang="en-US" altLang="zh-CN" dirty="0"/>
              <a:t>/</a:t>
            </a:r>
            <a:r>
              <a:rPr kumimoji="1" lang="en-US" altLang="zh-Hans" dirty="0" err="1"/>
              <a:t>sbin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nologin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使用这两个用户进行系统登录，查看输出的信息。</a:t>
            </a:r>
            <a:endParaRPr kumimoji="1" lang="en-US" altLang="zh-CN" dirty="0"/>
          </a:p>
          <a:p>
            <a:pPr lvl="1"/>
            <a:r>
              <a:rPr kumimoji="1" lang="zh-CN" altLang="en-US" dirty="0"/>
              <a:t>将上述操作的命令形成文档，提交</a:t>
            </a:r>
            <a:r>
              <a:rPr kumimoji="1" lang="en-US" altLang="zh-CN" dirty="0"/>
              <a:t>Git</a:t>
            </a:r>
            <a:r>
              <a:rPr kumimoji="1" lang="en-US" altLang="zh-Hans" dirty="0"/>
              <a:t>Hub</a:t>
            </a:r>
            <a:r>
              <a:rPr kumimoji="1" lang="zh-Hans" altLang="en-US" dirty="0"/>
              <a:t>，</a:t>
            </a:r>
            <a:r>
              <a:rPr kumimoji="1" lang="zh-CN" altLang="en-US" dirty="0"/>
              <a:t>并推送到</a:t>
            </a:r>
            <a:r>
              <a:rPr kumimoji="1" lang="en-US" altLang="zh-CN" dirty="0"/>
              <a:t>lityuan</a:t>
            </a:r>
            <a:r>
              <a:rPr kumimoji="1" lang="en-US" altLang="zh-Hans" dirty="0"/>
              <a:t>0226</a:t>
            </a:r>
            <a:r>
              <a:rPr kumimoji="1" lang="zh-CN" altLang="en-US" dirty="0"/>
              <a:t>的仓库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熟练掌握本次培训中使用到的命令及系统文件。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409617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8" y="623139"/>
            <a:ext cx="12193587" cy="4724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12" name="组合 11"/>
          <p:cNvGrpSpPr/>
          <p:nvPr/>
        </p:nvGrpSpPr>
        <p:grpSpPr>
          <a:xfrm flipH="1">
            <a:off x="0" y="4522187"/>
            <a:ext cx="4032448" cy="2198473"/>
            <a:chOff x="5917425" y="3435846"/>
            <a:chExt cx="3226575" cy="1707654"/>
          </a:xfrm>
        </p:grpSpPr>
        <p:pic>
          <p:nvPicPr>
            <p:cNvPr id="13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4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15" name="组合 1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16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17" name="Picture 2"/>
            <p:cNvPicPr>
              <a:picLocks noChangeAspect="1" noChangeArrowheads="1"/>
            </p:cNvPicPr>
            <p:nvPr/>
          </p:nvPicPr>
          <p:blipFill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8" name="矩形 17"/>
          <p:cNvSpPr/>
          <p:nvPr/>
        </p:nvSpPr>
        <p:spPr>
          <a:xfrm>
            <a:off x="1345059" y="1773350"/>
            <a:ext cx="9937029" cy="2422315"/>
          </a:xfrm>
          <a:prstGeom prst="rect">
            <a:avLst/>
          </a:prstGeom>
          <a:solidFill>
            <a:schemeClr val="bg1">
              <a:lumMod val="50000"/>
              <a:alpha val="1098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TextBox 7"/>
          <p:cNvSpPr>
            <a:spLocks noChangeArrowheads="1"/>
          </p:cNvSpPr>
          <p:nvPr/>
        </p:nvSpPr>
        <p:spPr bwMode="auto">
          <a:xfrm>
            <a:off x="3433291" y="2708920"/>
            <a:ext cx="5471976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6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结束</a:t>
            </a:r>
          </a:p>
        </p:txBody>
      </p:sp>
      <p:sp>
        <p:nvSpPr>
          <p:cNvPr id="20" name="TextBox 7"/>
          <p:cNvSpPr>
            <a:spLocks noChangeArrowheads="1"/>
          </p:cNvSpPr>
          <p:nvPr/>
        </p:nvSpPr>
        <p:spPr bwMode="auto">
          <a:xfrm>
            <a:off x="3433291" y="2420888"/>
            <a:ext cx="5544616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Hans" sz="2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  <a:cs typeface="LilyUPC" pitchFamily="34" charset="-34"/>
                <a:sym typeface="微软雅黑" pitchFamily="34" charset="-122"/>
              </a:rPr>
              <a:t>FIN</a:t>
            </a:r>
            <a:endParaRPr lang="zh-CN" altLang="en-US" sz="2100" dirty="0">
              <a:solidFill>
                <a:schemeClr val="bg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  <a:cs typeface="LilyUPC" pitchFamily="34" charset="-34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7229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>
        <p14:prism dir="r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0158" y="3815793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531" y="2667584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3531" y="1484784"/>
            <a:ext cx="576064" cy="5760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3" name="矩形 32"/>
          <p:cNvSpPr/>
          <p:nvPr/>
        </p:nvSpPr>
        <p:spPr>
          <a:xfrm>
            <a:off x="120923" y="0"/>
            <a:ext cx="4585419" cy="6858000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0" y="-1"/>
            <a:ext cx="4513411" cy="6858001"/>
          </a:xfrm>
          <a:prstGeom prst="rect">
            <a:avLst/>
          </a:prstGeom>
          <a:solidFill>
            <a:srgbClr val="283E4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Calibri"/>
              <a:ea typeface="宋体"/>
              <a:cs typeface="+mn-cs"/>
            </a:endParaRPr>
          </a:p>
        </p:txBody>
      </p:sp>
      <p:sp>
        <p:nvSpPr>
          <p:cNvPr id="34" name="圆角矩形 33"/>
          <p:cNvSpPr/>
          <p:nvPr/>
        </p:nvSpPr>
        <p:spPr>
          <a:xfrm>
            <a:off x="841003" y="2996952"/>
            <a:ext cx="2952328" cy="1224136"/>
          </a:xfrm>
          <a:prstGeom prst="roundRect">
            <a:avLst>
              <a:gd name="adj" fmla="val 0"/>
            </a:avLst>
          </a:prstGeom>
          <a:noFill/>
          <a:ln w="952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68995" y="3121804"/>
            <a:ext cx="30963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目 录 </a:t>
            </a:r>
            <a:r>
              <a:rPr lang="en-US" altLang="zh-CN" sz="2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/ </a:t>
            </a:r>
            <a:r>
              <a:rPr lang="en-US" altLang="zh-CN" sz="2800" b="1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CONTENTS</a:t>
            </a:r>
            <a:endParaRPr lang="zh-CN" altLang="en-US" sz="2800" b="1" dirty="0">
              <a:solidFill>
                <a:schemeClr val="bg1"/>
              </a:solidFill>
              <a:latin typeface="Impact MT Std" pitchFamily="34" charset="0"/>
              <a:ea typeface="微软雅黑" pitchFamily="34" charset="-122"/>
            </a:endParaRPr>
          </a:p>
        </p:txBody>
      </p:sp>
      <p:sp>
        <p:nvSpPr>
          <p:cNvPr id="42" name="文本框 9"/>
          <p:cNvSpPr txBox="1"/>
          <p:nvPr/>
        </p:nvSpPr>
        <p:spPr>
          <a:xfrm>
            <a:off x="5593531" y="1507105"/>
            <a:ext cx="4383059" cy="50013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01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上节回顾</a:t>
            </a:r>
          </a:p>
        </p:txBody>
      </p:sp>
      <p:sp>
        <p:nvSpPr>
          <p:cNvPr id="43" name="圆角矩形 42"/>
          <p:cNvSpPr/>
          <p:nvPr/>
        </p:nvSpPr>
        <p:spPr>
          <a:xfrm>
            <a:off x="5593531" y="2667584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5" name="文本框 9"/>
          <p:cNvSpPr txBox="1"/>
          <p:nvPr/>
        </p:nvSpPr>
        <p:spPr>
          <a:xfrm>
            <a:off x="5593531" y="2721190"/>
            <a:ext cx="4119264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02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 </a:t>
            </a:r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用户管理</a:t>
            </a:r>
          </a:p>
        </p:txBody>
      </p:sp>
      <p:sp>
        <p:nvSpPr>
          <p:cNvPr id="49" name="圆角矩形 48"/>
          <p:cNvSpPr/>
          <p:nvPr/>
        </p:nvSpPr>
        <p:spPr>
          <a:xfrm>
            <a:off x="5593531" y="3823085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1" name="文本框 9"/>
          <p:cNvSpPr txBox="1"/>
          <p:nvPr/>
        </p:nvSpPr>
        <p:spPr>
          <a:xfrm>
            <a:off x="5588152" y="3895093"/>
            <a:ext cx="4325859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03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Hans" altLang="en-US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en-US" altLang="zh-CN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文件权限</a:t>
            </a:r>
            <a:endParaRPr lang="en-US" altLang="zh-CN" sz="28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4" name="Picture 5">
            <a:extLst>
              <a:ext uri="{FF2B5EF4-FFF2-40B4-BE49-F238E27FC236}">
                <a16:creationId xmlns:a16="http://schemas.microsoft.com/office/drawing/2014/main" id="{FA222E01-6B6A-E742-B6D2-D974B6F735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0728" y="4956710"/>
            <a:ext cx="579437" cy="5794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5" name="圆角矩形 14">
            <a:extLst>
              <a:ext uri="{FF2B5EF4-FFF2-40B4-BE49-F238E27FC236}">
                <a16:creationId xmlns:a16="http://schemas.microsoft.com/office/drawing/2014/main" id="{01823F86-EF6A-B04D-8416-FAC01F0CD724}"/>
              </a:ext>
            </a:extLst>
          </p:cNvPr>
          <p:cNvSpPr/>
          <p:nvPr/>
        </p:nvSpPr>
        <p:spPr>
          <a:xfrm>
            <a:off x="5584101" y="4964002"/>
            <a:ext cx="4392488" cy="576064"/>
          </a:xfrm>
          <a:prstGeom prst="roundRect">
            <a:avLst>
              <a:gd name="adj" fmla="val 0"/>
            </a:avLst>
          </a:prstGeom>
          <a:noFill/>
          <a:ln w="952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16" name="文本框 9">
            <a:extLst>
              <a:ext uri="{FF2B5EF4-FFF2-40B4-BE49-F238E27FC236}">
                <a16:creationId xmlns:a16="http://schemas.microsoft.com/office/drawing/2014/main" id="{F27BCCFD-603E-0949-971D-0D5222A026BD}"/>
              </a:ext>
            </a:extLst>
          </p:cNvPr>
          <p:cNvSpPr txBox="1"/>
          <p:nvPr/>
        </p:nvSpPr>
        <p:spPr>
          <a:xfrm>
            <a:off x="5593531" y="5036010"/>
            <a:ext cx="4325859" cy="500137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Hans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04</a:t>
            </a:r>
            <a:r>
              <a:rPr lang="en-US" altLang="zh-CN" sz="2800" dirty="0">
                <a:solidFill>
                  <a:schemeClr val="bg1"/>
                </a:solidFill>
                <a:latin typeface="Impact MT Std" pitchFamily="34" charset="0"/>
                <a:ea typeface="微软雅黑" pitchFamily="34" charset="-122"/>
              </a:rPr>
              <a:t>    </a:t>
            </a:r>
            <a:r>
              <a:rPr lang="en-US" altLang="zh-CN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</a:t>
            </a:r>
            <a:r>
              <a:rPr lang="zh-Hans" altLang="en-US" sz="2800" dirty="0">
                <a:solidFill>
                  <a:srgbClr val="0070C0"/>
                </a:solidFill>
                <a:latin typeface="微软雅黑" pitchFamily="34" charset="-122"/>
                <a:ea typeface="微软雅黑" pitchFamily="34" charset="-122"/>
              </a:rPr>
              <a:t>    </a:t>
            </a:r>
            <a:r>
              <a:rPr lang="zh-CN" altLang="en-US" sz="28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任务与作业</a:t>
            </a:r>
          </a:p>
        </p:txBody>
      </p:sp>
    </p:spTree>
    <p:extLst>
      <p:ext uri="{BB962C8B-B14F-4D97-AF65-F5344CB8AC3E}">
        <p14:creationId xmlns:p14="http://schemas.microsoft.com/office/powerpoint/2010/main" val="40822967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14:window dir="vert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-34575"/>
            <a:ext cx="4621427" cy="65599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3417846">
            <a:off x="8216951" y="1358913"/>
            <a:ext cx="1286799" cy="12867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4" name="KSO_Shape"/>
          <p:cNvSpPr>
            <a:spLocks/>
          </p:cNvSpPr>
          <p:nvPr/>
        </p:nvSpPr>
        <p:spPr bwMode="auto">
          <a:xfrm>
            <a:off x="8401843" y="1707184"/>
            <a:ext cx="859598" cy="590255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36" name="Rectangle 49"/>
          <p:cNvSpPr/>
          <p:nvPr/>
        </p:nvSpPr>
        <p:spPr>
          <a:xfrm>
            <a:off x="7419237" y="3354019"/>
            <a:ext cx="2998830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上节回顾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779277" y="393879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矩形 4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矩形 4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1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3582923" y="1087362"/>
            <a:ext cx="2088232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30000" dirty="0">
                <a:solidFill>
                  <a:schemeClr val="bg2"/>
                </a:solidFill>
                <a:latin typeface="Impact" pitchFamily="34" charset="0"/>
                <a:ea typeface="方正大黑简体" pitchFamily="2" charset="-122"/>
              </a:rPr>
              <a:t>1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  <a:ea typeface="方正大黑简体" pitchFamily="2" charset="-122"/>
            </a:endParaRPr>
          </a:p>
        </p:txBody>
      </p:sp>
      <p:sp>
        <p:nvSpPr>
          <p:cNvPr id="35" name="TextBox 45"/>
          <p:cNvSpPr txBox="1"/>
          <p:nvPr/>
        </p:nvSpPr>
        <p:spPr>
          <a:xfrm>
            <a:off x="1129034" y="3354019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</p:spTree>
    <p:extLst>
      <p:ext uri="{BB962C8B-B14F-4D97-AF65-F5344CB8AC3E}">
        <p14:creationId xmlns:p14="http://schemas.microsoft.com/office/powerpoint/2010/main" val="355911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8194" y="116633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" name="KSO_Shape"/>
          <p:cNvSpPr>
            <a:spLocks/>
          </p:cNvSpPr>
          <p:nvPr/>
        </p:nvSpPr>
        <p:spPr bwMode="auto">
          <a:xfrm>
            <a:off x="120923" y="206564"/>
            <a:ext cx="367893" cy="252620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9"/>
          <p:cNvSpPr txBox="1"/>
          <p:nvPr/>
        </p:nvSpPr>
        <p:spPr>
          <a:xfrm>
            <a:off x="552971" y="202431"/>
            <a:ext cx="165618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上节回顾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2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0EB834B-9F2B-514E-9EF0-F8A8C3A00E8F}"/>
              </a:ext>
            </a:extLst>
          </p:cNvPr>
          <p:cNvSpPr txBox="1"/>
          <p:nvPr/>
        </p:nvSpPr>
        <p:spPr>
          <a:xfrm>
            <a:off x="1201043" y="1172359"/>
            <a:ext cx="1034606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上节回顾：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Linux</a:t>
            </a:r>
            <a:r>
              <a:rPr kumimoji="1" lang="zh-CN" altLang="en-US" dirty="0"/>
              <a:t>系统安装：实际操作演示如何通过</a:t>
            </a:r>
            <a:r>
              <a:rPr kumimoji="1" lang="en-US" altLang="zh-CN" dirty="0"/>
              <a:t>VirtualBox</a:t>
            </a:r>
            <a:r>
              <a:rPr kumimoji="1" lang="zh-CN" altLang="en-US" dirty="0"/>
              <a:t>安装</a:t>
            </a:r>
            <a:r>
              <a:rPr kumimoji="1" lang="en-US" altLang="zh-CN" dirty="0"/>
              <a:t>SUSE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Linux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Enterprise</a:t>
            </a:r>
            <a:r>
              <a:rPr kumimoji="1" lang="zh-Hans" altLang="en-US" dirty="0"/>
              <a:t> </a:t>
            </a:r>
            <a:r>
              <a:rPr kumimoji="1" lang="en-US" altLang="zh-Hans" dirty="0"/>
              <a:t>11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对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系统分区进行了简单的介绍（</a:t>
            </a:r>
            <a:r>
              <a:rPr kumimoji="1" lang="en-US" altLang="zh-CN" dirty="0"/>
              <a:t>[/</a:t>
            </a:r>
            <a:r>
              <a:rPr kumimoji="1" lang="en-US" altLang="zh-Hans" dirty="0"/>
              <a:t>swap]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/boot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</a:t>
            </a:r>
            <a:r>
              <a:rPr kumimoji="1" lang="zh-CN" altLang="en-US" dirty="0"/>
              <a:t>）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VirtualBox</a:t>
            </a:r>
            <a:r>
              <a:rPr kumimoji="1" lang="zh-CN" altLang="en-US" dirty="0"/>
              <a:t>及</a:t>
            </a:r>
            <a:r>
              <a:rPr kumimoji="1" lang="en-US" altLang="zh-Hans" dirty="0"/>
              <a:t>Linux</a:t>
            </a:r>
            <a:r>
              <a:rPr kumimoji="1" lang="zh-CN" altLang="en-US" dirty="0"/>
              <a:t>系统网络设置（</a:t>
            </a:r>
            <a:r>
              <a:rPr kumimoji="1" lang="en-US" altLang="zh-CN" dirty="0"/>
              <a:t>NAT</a:t>
            </a:r>
            <a:r>
              <a:rPr kumimoji="1" lang="en-US" altLang="zh-Hans" dirty="0"/>
              <a:t>/</a:t>
            </a:r>
            <a:r>
              <a:rPr kumimoji="1" lang="zh-CN" altLang="en-US" dirty="0"/>
              <a:t>桥接</a:t>
            </a:r>
            <a:r>
              <a:rPr kumimoji="1" lang="zh-Hans" altLang="en-US" dirty="0"/>
              <a:t>、</a:t>
            </a:r>
            <a:r>
              <a:rPr kumimoji="1" lang="en-US" altLang="zh-Hans" dirty="0" err="1"/>
              <a:t>ifconfig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 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sysconfig</a:t>
            </a:r>
            <a:r>
              <a:rPr kumimoji="1" lang="en-US" altLang="zh-Hans" dirty="0"/>
              <a:t>/network/ifcfg-eth0 </a:t>
            </a:r>
            <a:r>
              <a:rPr kumimoji="1" lang="zh-CN" altLang="en-US" dirty="0"/>
              <a:t>）</a:t>
            </a:r>
            <a:endParaRPr kumimoji="1"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如何通过</a:t>
            </a:r>
            <a:r>
              <a:rPr kumimoji="1" lang="en-US" altLang="zh-CN" dirty="0"/>
              <a:t>SSH</a:t>
            </a:r>
            <a:r>
              <a:rPr kumimoji="1" lang="zh-CN" altLang="en-US" dirty="0"/>
              <a:t>登录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系统（建议通过第三方终端仿真软件：</a:t>
            </a:r>
            <a:r>
              <a:rPr kumimoji="1" lang="en-US" altLang="zh-CN" dirty="0" err="1"/>
              <a:t>SecureCRT</a:t>
            </a:r>
            <a:r>
              <a:rPr kumimoji="1" lang="zh-Hans" altLang="en-US" dirty="0"/>
              <a:t>、</a:t>
            </a:r>
            <a:r>
              <a:rPr kumimoji="1" lang="en-US" altLang="zh-Hans" dirty="0" err="1"/>
              <a:t>Xshell</a:t>
            </a:r>
            <a:r>
              <a:rPr kumimoji="1" lang="zh-CN" altLang="en-US" dirty="0"/>
              <a:t>等）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CN" altLang="en-US" dirty="0"/>
              <a:t>、简单介绍了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文件目录结构：根目录</a:t>
            </a:r>
            <a:r>
              <a:rPr kumimoji="1" lang="en-US" altLang="zh-CN" dirty="0"/>
              <a:t>/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/bin</a:t>
            </a:r>
            <a:r>
              <a:rPr kumimoji="1" lang="zh-CN" altLang="en-US" dirty="0"/>
              <a:t>和</a:t>
            </a:r>
            <a:r>
              <a:rPr kumimoji="1" lang="en-US" altLang="zh-CN" dirty="0"/>
              <a:t>/</a:t>
            </a:r>
            <a:r>
              <a:rPr kumimoji="1" lang="en-US" altLang="zh-Hans" dirty="0" err="1"/>
              <a:t>sbin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/boot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</a:t>
            </a:r>
            <a:r>
              <a:rPr kumimoji="1" lang="en-US" altLang="zh-Hans" dirty="0" err="1"/>
              <a:t>etc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/home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/root</a:t>
            </a:r>
            <a:r>
              <a:rPr kumimoji="1" lang="zh-CN" altLang="en-US" dirty="0"/>
              <a:t>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4</a:t>
            </a:r>
            <a:r>
              <a:rPr kumimoji="1" lang="zh-CN" altLang="en-US" dirty="0"/>
              <a:t>、如何查看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系统的硬件信息：</a:t>
            </a:r>
            <a:r>
              <a:rPr kumimoji="1" lang="en-US" altLang="zh-CN" dirty="0"/>
              <a:t>CPU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内存等（</a:t>
            </a:r>
            <a:r>
              <a:rPr kumimoji="1" lang="en-US" altLang="zh-CN" dirty="0"/>
              <a:t>/</a:t>
            </a:r>
            <a:r>
              <a:rPr kumimoji="1" lang="en-US" altLang="zh-Hans" dirty="0"/>
              <a:t>proc</a:t>
            </a:r>
            <a:r>
              <a:rPr kumimoji="1" lang="zh-CN" altLang="en-US" dirty="0"/>
              <a:t>文件系统）</a:t>
            </a:r>
            <a:endParaRPr kumimoji="1" lang="en-US" altLang="zh-CN" dirty="0"/>
          </a:p>
          <a:p>
            <a:r>
              <a:rPr kumimoji="1" lang="zh-CN" altLang="en-US" dirty="0"/>
              <a:t>补充说明：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tmpfs</a:t>
            </a:r>
            <a:r>
              <a:rPr kumimoji="1" lang="zh-CN" altLang="en-US" dirty="0"/>
              <a:t>分区是什么？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对</a:t>
            </a:r>
            <a:r>
              <a:rPr kumimoji="1" lang="en-US" altLang="zh-CN" dirty="0"/>
              <a:t>VirtualBox</a:t>
            </a:r>
            <a:r>
              <a:rPr kumimoji="1" lang="zh-CN" altLang="en-US" dirty="0"/>
              <a:t>的</a:t>
            </a:r>
            <a:r>
              <a:rPr kumimoji="1" lang="en-US" altLang="zh-CN" dirty="0"/>
              <a:t>NAT</a:t>
            </a:r>
            <a:r>
              <a:rPr kumimoji="1" lang="zh-CN" altLang="en-US" dirty="0"/>
              <a:t>网络连接方式的进一步说明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CN" altLang="en-US" dirty="0"/>
              <a:t>、</a:t>
            </a:r>
            <a:r>
              <a:rPr kumimoji="1" lang="en-US" altLang="zh-CN" dirty="0"/>
              <a:t>swap</a:t>
            </a:r>
            <a:r>
              <a:rPr kumimoji="1" lang="zh-CN" altLang="en-US" dirty="0"/>
              <a:t>分区更深入的说明</a:t>
            </a:r>
            <a:endParaRPr kumimoji="1" lang="en-US" altLang="zh-CN" dirty="0"/>
          </a:p>
          <a:p>
            <a:r>
              <a:rPr kumimoji="1" lang="zh-CN" altLang="en-US" dirty="0"/>
              <a:t>关于文档的版本控制</a:t>
            </a:r>
            <a:r>
              <a:rPr kumimoji="1" lang="zh-Hans" altLang="en-US" dirty="0"/>
              <a:t>：</a:t>
            </a:r>
            <a:endParaRPr kumimoji="1"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所有培训的资料均已托管到</a:t>
            </a:r>
            <a:r>
              <a:rPr kumimoji="1" lang="en-US" altLang="zh-CN" dirty="0"/>
              <a:t>GitHub</a:t>
            </a:r>
            <a:r>
              <a:rPr kumimoji="1" lang="zh-CN" altLang="en-US" dirty="0"/>
              <a:t>上，各位可以去上面（</a:t>
            </a:r>
            <a:r>
              <a:rPr kumimoji="1" lang="en" altLang="zh-CN" dirty="0"/>
              <a:t>https://</a:t>
            </a:r>
            <a:r>
              <a:rPr kumimoji="1" lang="en" altLang="zh-CN" dirty="0" err="1"/>
              <a:t>github.com</a:t>
            </a:r>
            <a:r>
              <a:rPr kumimoji="1" lang="en" altLang="zh-CN" dirty="0"/>
              <a:t>/lityuan0226/YBTJSD</a:t>
            </a:r>
            <a:r>
              <a:rPr kumimoji="1" lang="zh-CN" altLang="en-US" dirty="0"/>
              <a:t>）下载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CN" altLang="en-US" dirty="0"/>
              <a:t>、对于需要提交任务和作业的，先</a:t>
            </a:r>
            <a:r>
              <a:rPr kumimoji="1" lang="en-US" altLang="zh-CN" dirty="0"/>
              <a:t>fork</a:t>
            </a:r>
            <a:r>
              <a:rPr kumimoji="1" lang="zh-CN" altLang="en-US" dirty="0"/>
              <a:t>项目，然后</a:t>
            </a:r>
            <a:r>
              <a:rPr kumimoji="1" lang="en-US" altLang="zh-CN" dirty="0"/>
              <a:t>pull</a:t>
            </a:r>
            <a:r>
              <a:rPr kumimoji="1" lang="zh-CN" altLang="en-US" dirty="0"/>
              <a:t>到本地，在本地修改并提交后，再</a:t>
            </a:r>
            <a:r>
              <a:rPr kumimoji="1" lang="en-US" altLang="zh-CN" dirty="0"/>
              <a:t>push</a:t>
            </a:r>
            <a:r>
              <a:rPr kumimoji="1" lang="zh-CN" altLang="en-US" dirty="0"/>
              <a:t>到自己的远程仓库，最后与</a:t>
            </a:r>
            <a:r>
              <a:rPr kumimoji="1" lang="en-US" altLang="zh-CN" dirty="0"/>
              <a:t>lityuan0226</a:t>
            </a:r>
            <a:r>
              <a:rPr kumimoji="1" lang="zh-CN" altLang="en-US" dirty="0"/>
              <a:t>的仓库进行合并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CN" altLang="en-US" dirty="0"/>
              <a:t>、关于提交的任务和作业格式：任务名称</a:t>
            </a:r>
            <a:r>
              <a:rPr kumimoji="1" lang="en-US" altLang="zh-Hans" dirty="0"/>
              <a:t>_</a:t>
            </a:r>
            <a:r>
              <a:rPr kumimoji="1" lang="zh-CN" altLang="en-US" dirty="0"/>
              <a:t>日期</a:t>
            </a:r>
            <a:r>
              <a:rPr kumimoji="1" lang="en-US" altLang="zh-Hans" dirty="0"/>
              <a:t>_</a:t>
            </a:r>
            <a:r>
              <a:rPr kumimoji="1" lang="zh-CN" altLang="en-US" dirty="0"/>
              <a:t>姓名（例如：</a:t>
            </a:r>
            <a:r>
              <a:rPr kumimoji="1" lang="en-US" altLang="zh-CN" dirty="0"/>
              <a:t>SUSE</a:t>
            </a:r>
            <a:r>
              <a:rPr kumimoji="1" lang="zh-CN" altLang="en-US" dirty="0"/>
              <a:t>安装</a:t>
            </a:r>
            <a:r>
              <a:rPr kumimoji="1" lang="en-US" altLang="zh-CN" dirty="0"/>
              <a:t>_</a:t>
            </a:r>
            <a:r>
              <a:rPr kumimoji="1" lang="en-US" altLang="zh-Hans" dirty="0"/>
              <a:t>20180815_T-gaoc.docx</a:t>
            </a:r>
            <a:r>
              <a:rPr kumimoji="1" lang="zh-CN" altLang="en-US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4074686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7040" y="1096283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0"/>
            <a:ext cx="4621213" cy="65964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755430" y="364502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1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44688" y="3120643"/>
            <a:ext cx="3122859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用户管理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321995" y="3754323"/>
            <a:ext cx="244800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KSO_Shape"/>
          <p:cNvSpPr>
            <a:spLocks/>
          </p:cNvSpPr>
          <p:nvPr/>
        </p:nvSpPr>
        <p:spPr bwMode="auto">
          <a:xfrm>
            <a:off x="8205471" y="1722481"/>
            <a:ext cx="725588" cy="570053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7" name="矩形 16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TextBox 1"/>
          <p:cNvSpPr txBox="1"/>
          <p:nvPr/>
        </p:nvSpPr>
        <p:spPr>
          <a:xfrm>
            <a:off x="3458891" y="1096283"/>
            <a:ext cx="1414560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>
                <a:solidFill>
                  <a:schemeClr val="bg2"/>
                </a:solidFill>
                <a:latin typeface="Impact" pitchFamily="34" charset="0"/>
              </a:rPr>
              <a:t>2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3" name="矩形 5">
            <a:extLst>
              <a:ext uri="{FF2B5EF4-FFF2-40B4-BE49-F238E27FC236}">
                <a16:creationId xmlns:a16="http://schemas.microsoft.com/office/drawing/2014/main" id="{DC7EABB1-BB7C-5741-839E-CA88CC798F71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A41495AA-BACD-F94D-BAD3-2E859D9A95C8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Rectangle 4">
            <a:extLst>
              <a:ext uri="{FF2B5EF4-FFF2-40B4-BE49-F238E27FC236}">
                <a16:creationId xmlns:a16="http://schemas.microsoft.com/office/drawing/2014/main" id="{5F14F144-EEDB-0C4A-B188-23BF1BF5E1B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3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4996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116633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52970" y="202431"/>
            <a:ext cx="165128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用户管理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KSO_Shape">
            <a:extLst>
              <a:ext uri="{FF2B5EF4-FFF2-40B4-BE49-F238E27FC236}">
                <a16:creationId xmlns:a16="http://schemas.microsoft.com/office/drawing/2014/main" id="{5C92105A-416B-0F4D-86BE-099DD17287B0}"/>
              </a:ext>
            </a:extLst>
          </p:cNvPr>
          <p:cNvSpPr>
            <a:spLocks/>
          </p:cNvSpPr>
          <p:nvPr/>
        </p:nvSpPr>
        <p:spPr bwMode="auto">
          <a:xfrm>
            <a:off x="113070" y="224672"/>
            <a:ext cx="367893" cy="252000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BF6D8431-BDFF-6A46-B853-64ABC228F5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56BFF8-9F35-A74F-AA15-F854EB611B35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1C2C9F0A-8B72-6646-B19D-E85DE042A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CN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4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CBE45C-1B1E-474E-ADC2-05AFD54F25E1}"/>
              </a:ext>
            </a:extLst>
          </p:cNvPr>
          <p:cNvSpPr txBox="1"/>
          <p:nvPr/>
        </p:nvSpPr>
        <p:spPr>
          <a:xfrm>
            <a:off x="2204255" y="1124744"/>
            <a:ext cx="814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/>
              <a:t>L</a:t>
            </a:r>
            <a:r>
              <a:rPr kumimoji="1" lang="en-US" altLang="zh-Hans" sz="3200" b="1" dirty="0"/>
              <a:t>inux</a:t>
            </a:r>
            <a:r>
              <a:rPr kumimoji="1" lang="zh-CN" altLang="en-US" sz="3200" b="1" dirty="0"/>
              <a:t>是一种</a:t>
            </a:r>
            <a:r>
              <a:rPr kumimoji="1" lang="zh-CN" altLang="en-US" sz="3200" b="1" dirty="0">
                <a:solidFill>
                  <a:srgbClr val="FF0000"/>
                </a:solidFill>
              </a:rPr>
              <a:t>多用户</a:t>
            </a:r>
            <a:r>
              <a:rPr kumimoji="1" lang="zh-CN" altLang="en-US" sz="3200" b="1" dirty="0"/>
              <a:t>多任务的操作系统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B1D59E85-F998-4F43-B5FB-CF226AABC4B7}"/>
              </a:ext>
            </a:extLst>
          </p:cNvPr>
          <p:cNvSpPr txBox="1"/>
          <p:nvPr/>
        </p:nvSpPr>
        <p:spPr>
          <a:xfrm>
            <a:off x="985019" y="1709519"/>
            <a:ext cx="1029714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一、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用户的角色区分：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CN" altLang="en-US" dirty="0"/>
              <a:t>、</a:t>
            </a:r>
            <a:r>
              <a:rPr kumimoji="1" lang="en-US" altLang="zh-CN" dirty="0"/>
              <a:t>root</a:t>
            </a:r>
            <a:r>
              <a:rPr kumimoji="1" lang="zh-CN" altLang="en-US" dirty="0"/>
              <a:t>用户：系统唯一，拥有</a:t>
            </a:r>
            <a:r>
              <a:rPr kumimoji="1" lang="zh-CN" altLang="en-US" dirty="0">
                <a:solidFill>
                  <a:srgbClr val="FF0000"/>
                </a:solidFill>
              </a:rPr>
              <a:t>至高</a:t>
            </a:r>
            <a:r>
              <a:rPr kumimoji="1" lang="zh-CN" altLang="en-US" dirty="0"/>
              <a:t>权限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CN" altLang="en-US" dirty="0"/>
              <a:t>、虚拟用户：一般不登录系统，但却是系统运行不可缺少的用户，如：</a:t>
            </a:r>
            <a:r>
              <a:rPr kumimoji="1" lang="en-US" altLang="zh-CN" dirty="0"/>
              <a:t>bin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daemon</a:t>
            </a:r>
            <a:r>
              <a:rPr kumimoji="1" lang="zh-CN" altLang="en-US" dirty="0"/>
              <a:t>用户等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CN" altLang="en-US" dirty="0"/>
              <a:t>、普通用户：通过一些命令创建的用户，权限受限</a:t>
            </a:r>
            <a:endParaRPr kumimoji="1" lang="en-US" altLang="zh-CN" dirty="0"/>
          </a:p>
          <a:p>
            <a:r>
              <a:rPr kumimoji="1" lang="zh-CN" altLang="en-US" dirty="0"/>
              <a:t>二、用户（</a:t>
            </a:r>
            <a:r>
              <a:rPr kumimoji="1" lang="en-US" altLang="zh-CN" dirty="0"/>
              <a:t>user</a:t>
            </a:r>
            <a:r>
              <a:rPr kumimoji="1" lang="zh-CN" altLang="en-US" dirty="0"/>
              <a:t>）和用户组（</a:t>
            </a:r>
            <a:r>
              <a:rPr kumimoji="1" lang="en-US" altLang="zh-CN" dirty="0"/>
              <a:t>group</a:t>
            </a:r>
            <a:r>
              <a:rPr kumimoji="1" lang="zh-CN" altLang="en-US" dirty="0"/>
              <a:t>）：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FF0000"/>
                </a:solidFill>
              </a:rPr>
              <a:t>用户和用户组的对应关系是：一对一、多对一、一对多或多对多</a:t>
            </a:r>
            <a:r>
              <a:rPr kumimoji="1" lang="zh-CN" altLang="en-US" dirty="0">
                <a:solidFill>
                  <a:srgbClr val="FF0000"/>
                </a:solidFill>
              </a:rPr>
              <a:t>。</a:t>
            </a:r>
            <a:r>
              <a:rPr kumimoji="1" lang="zh-CN" altLang="en-US" sz="1200" dirty="0"/>
              <a:t>类比：公司部门（</a:t>
            </a:r>
            <a:r>
              <a:rPr kumimoji="1" lang="en-US" altLang="zh-CN" sz="1200" dirty="0"/>
              <a:t>group</a:t>
            </a:r>
            <a:r>
              <a:rPr kumimoji="1" lang="zh-CN" altLang="en-US" sz="1200" dirty="0"/>
              <a:t>）和员工（</a:t>
            </a:r>
            <a:r>
              <a:rPr kumimoji="1" lang="en-US" altLang="zh-CN" sz="1200" dirty="0"/>
              <a:t>user</a:t>
            </a:r>
            <a:r>
              <a:rPr kumimoji="1" lang="zh-CN" altLang="en-US" sz="1200" dirty="0"/>
              <a:t>）</a:t>
            </a:r>
            <a:endParaRPr kumimoji="1" lang="en-US" altLang="zh-CN" sz="1200" dirty="0"/>
          </a:p>
          <a:p>
            <a:r>
              <a:rPr kumimoji="1" lang="zh-CN" altLang="en-US" dirty="0"/>
              <a:t>三、相关系统文件：⭐️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用户相关文件：</a:t>
            </a:r>
            <a:r>
              <a:rPr lang="en-US" altLang="zh-Hans" dirty="0">
                <a:highlight>
                  <a:srgbClr val="FFFF00"/>
                </a:highlight>
              </a:rPr>
              <a:t>/</a:t>
            </a:r>
            <a:r>
              <a:rPr lang="en-US" altLang="zh-Hans" dirty="0" err="1">
                <a:highlight>
                  <a:srgbClr val="FFFF00"/>
                </a:highlight>
              </a:rPr>
              <a:t>etc</a:t>
            </a:r>
            <a:r>
              <a:rPr lang="en-US" altLang="zh-Hans" dirty="0">
                <a:highlight>
                  <a:srgbClr val="FFFF00"/>
                </a:highlight>
              </a:rPr>
              <a:t>/</a:t>
            </a:r>
            <a:r>
              <a:rPr lang="en-US" altLang="zh-Hans" dirty="0" err="1">
                <a:highlight>
                  <a:srgbClr val="FFFF00"/>
                </a:highlight>
              </a:rPr>
              <a:t>passwd</a:t>
            </a:r>
            <a:r>
              <a:rPr lang="zh-Hans" altLang="en-US" dirty="0"/>
              <a:t>、</a:t>
            </a:r>
            <a:r>
              <a:rPr lang="en" altLang="zh-CN" dirty="0"/>
              <a:t>/</a:t>
            </a:r>
            <a:r>
              <a:rPr lang="en" altLang="zh-CN" dirty="0" err="1"/>
              <a:t>etc</a:t>
            </a:r>
            <a:r>
              <a:rPr lang="en" altLang="zh-CN" dirty="0"/>
              <a:t>/shadow</a:t>
            </a:r>
            <a:endParaRPr lang="en-US" altLang="zh-Han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用户组相关文件：</a:t>
            </a:r>
            <a:r>
              <a:rPr lang="en-US" altLang="zh-Hans" dirty="0">
                <a:highlight>
                  <a:srgbClr val="FFFF00"/>
                </a:highlight>
              </a:rPr>
              <a:t>/</a:t>
            </a:r>
            <a:r>
              <a:rPr lang="en-US" altLang="zh-Hans" dirty="0" err="1">
                <a:highlight>
                  <a:srgbClr val="FFFF00"/>
                </a:highlight>
              </a:rPr>
              <a:t>etc</a:t>
            </a:r>
            <a:r>
              <a:rPr lang="en-US" altLang="zh-Hans" dirty="0">
                <a:highlight>
                  <a:srgbClr val="FFFF00"/>
                </a:highlight>
              </a:rPr>
              <a:t>/group</a:t>
            </a:r>
            <a:r>
              <a:rPr lang="zh-Hans" altLang="en-US" dirty="0"/>
              <a:t>、</a:t>
            </a:r>
            <a:r>
              <a:rPr lang="en-US" altLang="zh-Hans" dirty="0">
                <a:solidFill>
                  <a:srgbClr val="0066FF"/>
                </a:solidFill>
              </a:rPr>
              <a:t>[/</a:t>
            </a:r>
            <a:r>
              <a:rPr lang="en" altLang="zh-CN" dirty="0" err="1">
                <a:solidFill>
                  <a:srgbClr val="0066FF"/>
                </a:solidFill>
              </a:rPr>
              <a:t>etc</a:t>
            </a:r>
            <a:r>
              <a:rPr lang="en" altLang="zh-CN" dirty="0">
                <a:solidFill>
                  <a:srgbClr val="0066FF"/>
                </a:solidFill>
              </a:rPr>
              <a:t>/</a:t>
            </a:r>
            <a:r>
              <a:rPr lang="en" altLang="zh-CN" dirty="0" err="1">
                <a:solidFill>
                  <a:srgbClr val="0066FF"/>
                </a:solidFill>
              </a:rPr>
              <a:t>gshadow</a:t>
            </a:r>
            <a:r>
              <a:rPr lang="en-US" altLang="zh-Hans" dirty="0">
                <a:solidFill>
                  <a:srgbClr val="0066FF"/>
                </a:solidFill>
              </a:rPr>
              <a:t>]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一些配置文件：</a:t>
            </a:r>
            <a:r>
              <a:rPr lang="en-US" altLang="zh-CN" dirty="0"/>
              <a:t>/</a:t>
            </a:r>
            <a:r>
              <a:rPr lang="en-US" altLang="zh-Hans" dirty="0" err="1"/>
              <a:t>etc</a:t>
            </a:r>
            <a:r>
              <a:rPr lang="en-US" altLang="zh-Hans" dirty="0"/>
              <a:t>/</a:t>
            </a:r>
            <a:r>
              <a:rPr lang="en-US" altLang="zh-Hans" dirty="0" err="1"/>
              <a:t>skel</a:t>
            </a:r>
            <a:r>
              <a:rPr lang="zh-Hans" altLang="en-US" dirty="0"/>
              <a:t>、</a:t>
            </a:r>
            <a:r>
              <a:rPr lang="en-US" altLang="zh-Hans" dirty="0"/>
              <a:t>/</a:t>
            </a:r>
            <a:r>
              <a:rPr lang="en-US" altLang="zh-Hans" dirty="0" err="1"/>
              <a:t>etc</a:t>
            </a:r>
            <a:r>
              <a:rPr lang="en-US" altLang="zh-Hans" dirty="0"/>
              <a:t>/</a:t>
            </a:r>
            <a:r>
              <a:rPr lang="en-US" altLang="zh-Hans" dirty="0" err="1"/>
              <a:t>login.defs</a:t>
            </a:r>
            <a:r>
              <a:rPr lang="zh-Hans" altLang="en-US" dirty="0"/>
              <a:t>、</a:t>
            </a:r>
            <a:r>
              <a:rPr lang="en-US" altLang="zh-Hans" dirty="0"/>
              <a:t>/</a:t>
            </a:r>
            <a:r>
              <a:rPr lang="en-US" altLang="zh-Hans" dirty="0" err="1"/>
              <a:t>etc</a:t>
            </a:r>
            <a:r>
              <a:rPr lang="en-US" altLang="zh-Hans" dirty="0"/>
              <a:t>/default/</a:t>
            </a:r>
            <a:r>
              <a:rPr lang="en-US" altLang="zh-Hans" dirty="0" err="1"/>
              <a:t>useradd</a:t>
            </a:r>
            <a:endParaRPr lang="en-US" altLang="zh-Hans" dirty="0"/>
          </a:p>
          <a:p>
            <a:r>
              <a:rPr lang="zh-CN" altLang="en-US" dirty="0"/>
              <a:t>四、与用户相关的命令：</a:t>
            </a:r>
            <a:r>
              <a:rPr kumimoji="1" lang="zh-CN" altLang="en-US" dirty="0"/>
              <a:t>⭐️</a:t>
            </a:r>
            <a:endParaRPr lang="en-US" altLang="zh-CN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 err="1">
                <a:highlight>
                  <a:srgbClr val="FFFF00"/>
                </a:highlight>
              </a:rPr>
              <a:t>useradd</a:t>
            </a:r>
            <a:r>
              <a:rPr lang="en-US" altLang="zh-Hans" dirty="0"/>
              <a:t>——</a:t>
            </a:r>
            <a:r>
              <a:rPr lang="zh-CN" altLang="en-US" dirty="0"/>
              <a:t>添加用户</a:t>
            </a:r>
            <a:r>
              <a:rPr lang="zh-Hans" altLang="en-US" dirty="0"/>
              <a:t>、</a:t>
            </a:r>
            <a:r>
              <a:rPr lang="en-US" altLang="zh-Hans" dirty="0" err="1"/>
              <a:t>userdel</a:t>
            </a:r>
            <a:r>
              <a:rPr lang="en-US" altLang="zh-Hans" dirty="0"/>
              <a:t>——</a:t>
            </a:r>
            <a:r>
              <a:rPr lang="zh-CN" altLang="en-US" dirty="0"/>
              <a:t>删除用户</a:t>
            </a:r>
            <a:r>
              <a:rPr lang="zh-Hans" altLang="en-US" dirty="0"/>
              <a:t>、</a:t>
            </a:r>
            <a:r>
              <a:rPr lang="en-US" altLang="zh-Hans" dirty="0" err="1"/>
              <a:t>usermode</a:t>
            </a:r>
            <a:r>
              <a:rPr lang="en-US" altLang="zh-Hans" dirty="0"/>
              <a:t>——</a:t>
            </a:r>
            <a:r>
              <a:rPr lang="zh-CN" altLang="en-US" dirty="0"/>
              <a:t>修改用户信息、</a:t>
            </a:r>
            <a:r>
              <a:rPr lang="en-US" altLang="zh-Hans" dirty="0" err="1">
                <a:highlight>
                  <a:srgbClr val="FFFF00"/>
                </a:highlight>
              </a:rPr>
              <a:t>passwd</a:t>
            </a:r>
            <a:r>
              <a:rPr lang="en-US" altLang="zh-Hans" dirty="0"/>
              <a:t>——</a:t>
            </a:r>
            <a:r>
              <a:rPr lang="zh-CN" altLang="en-US" dirty="0"/>
              <a:t>重置密码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Hans" dirty="0" err="1">
                <a:highlight>
                  <a:srgbClr val="FFFF00"/>
                </a:highlight>
              </a:rPr>
              <a:t>groupadd</a:t>
            </a:r>
            <a:r>
              <a:rPr lang="en-US" altLang="zh-Hans" dirty="0"/>
              <a:t>——</a:t>
            </a:r>
            <a:r>
              <a:rPr lang="zh-CN" altLang="en-US" dirty="0"/>
              <a:t>添加用户组、</a:t>
            </a:r>
            <a:r>
              <a:rPr lang="en-US" altLang="zh-CN" dirty="0" err="1"/>
              <a:t>groupdel</a:t>
            </a:r>
            <a:r>
              <a:rPr lang="en-US" altLang="zh-Hans" dirty="0"/>
              <a:t>——</a:t>
            </a:r>
            <a:r>
              <a:rPr lang="zh-CN" altLang="en-US" dirty="0"/>
              <a:t>删除用户组、</a:t>
            </a:r>
            <a:r>
              <a:rPr lang="en-US" altLang="zh-CN" dirty="0" err="1"/>
              <a:t>group</a:t>
            </a:r>
            <a:r>
              <a:rPr lang="en-US" altLang="zh-Hans" dirty="0" err="1"/>
              <a:t>mod</a:t>
            </a:r>
            <a:r>
              <a:rPr lang="en-US" altLang="zh-Hans" dirty="0"/>
              <a:t>——</a:t>
            </a:r>
            <a:r>
              <a:rPr lang="zh-CN" altLang="en-US" dirty="0"/>
              <a:t>修改用户组信息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用户切换：</a:t>
            </a:r>
            <a:r>
              <a:rPr lang="en-US" altLang="zh-CN" dirty="0" err="1"/>
              <a:t>s</a:t>
            </a:r>
            <a:r>
              <a:rPr lang="en-US" altLang="zh-Hans" dirty="0" err="1"/>
              <a:t>u</a:t>
            </a:r>
            <a:r>
              <a:rPr lang="zh-Hans" altLang="en-US" dirty="0"/>
              <a:t>、</a:t>
            </a:r>
            <a:r>
              <a:rPr lang="en-US" altLang="zh-Hans" dirty="0" err="1"/>
              <a:t>su</a:t>
            </a:r>
            <a:r>
              <a:rPr lang="zh-Hans" altLang="en-US" dirty="0"/>
              <a:t> </a:t>
            </a:r>
            <a:r>
              <a:rPr lang="en-US" altLang="zh-Hans" dirty="0"/>
              <a:t>-</a:t>
            </a:r>
            <a:r>
              <a:rPr lang="zh-CN" altLang="en-US" dirty="0"/>
              <a:t>以及</a:t>
            </a:r>
            <a:r>
              <a:rPr lang="en-US" altLang="zh-CN" dirty="0" err="1"/>
              <a:t>sudo</a:t>
            </a:r>
            <a:r>
              <a:rPr lang="zh-Hans" altLang="en-US" dirty="0"/>
              <a:t>（</a:t>
            </a:r>
            <a:r>
              <a:rPr lang="en-US" altLang="zh-Hans" dirty="0"/>
              <a:t>/</a:t>
            </a:r>
            <a:r>
              <a:rPr lang="en-US" altLang="zh-Hans" dirty="0" err="1"/>
              <a:t>etc</a:t>
            </a:r>
            <a:r>
              <a:rPr lang="en-US" altLang="zh-Hans" dirty="0"/>
              <a:t>/</a:t>
            </a:r>
            <a:r>
              <a:rPr lang="en-US" altLang="zh-Hans" dirty="0" err="1"/>
              <a:t>sudoers</a:t>
            </a:r>
            <a:r>
              <a:rPr lang="zh-Hans" altLang="en-US" dirty="0"/>
              <a:t>）</a:t>
            </a:r>
            <a:r>
              <a:rPr lang="zh-CN" altLang="en-US" dirty="0"/>
              <a:t>之间的区别</a:t>
            </a:r>
            <a:endParaRPr lang="en-US" altLang="zh-Hans" dirty="0"/>
          </a:p>
        </p:txBody>
      </p:sp>
    </p:spTree>
    <p:extLst>
      <p:ext uri="{BB962C8B-B14F-4D97-AF65-F5344CB8AC3E}">
        <p14:creationId xmlns:p14="http://schemas.microsoft.com/office/powerpoint/2010/main" val="16272621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7" name="Picture 5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093" y="116633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52970" y="202431"/>
            <a:ext cx="1651285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用户管理</a:t>
            </a: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KSO_Shape">
            <a:extLst>
              <a:ext uri="{FF2B5EF4-FFF2-40B4-BE49-F238E27FC236}">
                <a16:creationId xmlns:a16="http://schemas.microsoft.com/office/drawing/2014/main" id="{5C92105A-416B-0F4D-86BE-099DD17287B0}"/>
              </a:ext>
            </a:extLst>
          </p:cNvPr>
          <p:cNvSpPr>
            <a:spLocks/>
          </p:cNvSpPr>
          <p:nvPr/>
        </p:nvSpPr>
        <p:spPr bwMode="auto">
          <a:xfrm>
            <a:off x="113070" y="224672"/>
            <a:ext cx="367893" cy="252000"/>
          </a:xfrm>
          <a:custGeom>
            <a:avLst/>
            <a:gdLst>
              <a:gd name="T0" fmla="*/ 432030 w 2125663"/>
              <a:gd name="T1" fmla="*/ 1344893 h 1811338"/>
              <a:gd name="T2" fmla="*/ 462740 w 2125663"/>
              <a:gd name="T3" fmla="*/ 1477960 h 1811338"/>
              <a:gd name="T4" fmla="*/ 513638 w 2125663"/>
              <a:gd name="T5" fmla="*/ 1557743 h 1811338"/>
              <a:gd name="T6" fmla="*/ 516481 w 2125663"/>
              <a:gd name="T7" fmla="*/ 1336346 h 1811338"/>
              <a:gd name="T8" fmla="*/ 503401 w 2125663"/>
              <a:gd name="T9" fmla="*/ 1310416 h 1811338"/>
              <a:gd name="T10" fmla="*/ 515913 w 2125663"/>
              <a:gd name="T11" fmla="*/ 1250009 h 1811338"/>
              <a:gd name="T12" fmla="*/ 618846 w 2125663"/>
              <a:gd name="T13" fmla="*/ 1242885 h 1811338"/>
              <a:gd name="T14" fmla="*/ 643583 w 2125663"/>
              <a:gd name="T15" fmla="*/ 1263116 h 1811338"/>
              <a:gd name="T16" fmla="*/ 642446 w 2125663"/>
              <a:gd name="T17" fmla="*/ 1324948 h 1811338"/>
              <a:gd name="T18" fmla="*/ 619414 w 2125663"/>
              <a:gd name="T19" fmla="*/ 1342899 h 1811338"/>
              <a:gd name="T20" fmla="*/ 664057 w 2125663"/>
              <a:gd name="T21" fmla="*/ 1524691 h 1811338"/>
              <a:gd name="T22" fmla="*/ 704434 w 2125663"/>
              <a:gd name="T23" fmla="*/ 1417553 h 1811338"/>
              <a:gd name="T24" fmla="*/ 725191 w 2125663"/>
              <a:gd name="T25" fmla="*/ 1259697 h 1811338"/>
              <a:gd name="T26" fmla="*/ 857412 w 2125663"/>
              <a:gd name="T27" fmla="*/ 1192451 h 1811338"/>
              <a:gd name="T28" fmla="*/ 923096 w 2125663"/>
              <a:gd name="T29" fmla="*/ 1212682 h 1811338"/>
              <a:gd name="T30" fmla="*/ 970013 w 2125663"/>
              <a:gd name="T31" fmla="*/ 1259697 h 1811338"/>
              <a:gd name="T32" fmla="*/ 990201 w 2125663"/>
              <a:gd name="T33" fmla="*/ 1325233 h 1811338"/>
              <a:gd name="T34" fmla="*/ 980818 w 2125663"/>
              <a:gd name="T35" fmla="*/ 1537228 h 1811338"/>
              <a:gd name="T36" fmla="*/ 935891 w 2125663"/>
              <a:gd name="T37" fmla="*/ 1570566 h 1811338"/>
              <a:gd name="T38" fmla="*/ 798837 w 2125663"/>
              <a:gd name="T39" fmla="*/ 1607608 h 1811338"/>
              <a:gd name="T40" fmla="*/ 617424 w 2125663"/>
              <a:gd name="T41" fmla="*/ 1622140 h 1811338"/>
              <a:gd name="T42" fmla="*/ 428049 w 2125663"/>
              <a:gd name="T43" fmla="*/ 1615872 h 1811338"/>
              <a:gd name="T44" fmla="*/ 264551 w 2125663"/>
              <a:gd name="T45" fmla="*/ 1588232 h 1811338"/>
              <a:gd name="T46" fmla="*/ 180669 w 2125663"/>
              <a:gd name="T47" fmla="*/ 1549481 h 1811338"/>
              <a:gd name="T48" fmla="*/ 159912 w 2125663"/>
              <a:gd name="T49" fmla="*/ 1517283 h 1811338"/>
              <a:gd name="T50" fmla="*/ 167873 w 2125663"/>
              <a:gd name="T51" fmla="*/ 1284201 h 1811338"/>
              <a:gd name="T52" fmla="*/ 205123 w 2125663"/>
              <a:gd name="T53" fmla="*/ 1228638 h 1811338"/>
              <a:gd name="T54" fmla="*/ 264266 w 2125663"/>
              <a:gd name="T55" fmla="*/ 1196440 h 1811338"/>
              <a:gd name="T56" fmla="*/ 421225 w 2125663"/>
              <a:gd name="T57" fmla="*/ 1183048 h 1811338"/>
              <a:gd name="T58" fmla="*/ 433514 w 2125663"/>
              <a:gd name="T59" fmla="*/ 761303 h 1811338"/>
              <a:gd name="T60" fmla="*/ 391450 w 2125663"/>
              <a:gd name="T61" fmla="*/ 813630 h 1811338"/>
              <a:gd name="T62" fmla="*/ 379229 w 2125663"/>
              <a:gd name="T63" fmla="*/ 902075 h 1811338"/>
              <a:gd name="T64" fmla="*/ 414756 w 2125663"/>
              <a:gd name="T65" fmla="*/ 1016114 h 1811338"/>
              <a:gd name="T66" fmla="*/ 487516 w 2125663"/>
              <a:gd name="T67" fmla="*/ 1099439 h 1811338"/>
              <a:gd name="T68" fmla="*/ 567666 w 2125663"/>
              <a:gd name="T69" fmla="*/ 1135272 h 1811338"/>
              <a:gd name="T70" fmla="*/ 645542 w 2125663"/>
              <a:gd name="T71" fmla="*/ 1111099 h 1811338"/>
              <a:gd name="T72" fmla="*/ 722282 w 2125663"/>
              <a:gd name="T73" fmla="*/ 1035452 h 1811338"/>
              <a:gd name="T74" fmla="*/ 767757 w 2125663"/>
              <a:gd name="T75" fmla="*/ 926248 h 1811338"/>
              <a:gd name="T76" fmla="*/ 666290 w 2125663"/>
              <a:gd name="T77" fmla="*/ 863967 h 1811338"/>
              <a:gd name="T78" fmla="*/ 546918 w 2125663"/>
              <a:gd name="T79" fmla="*/ 832116 h 1811338"/>
              <a:gd name="T80" fmla="*/ 484389 w 2125663"/>
              <a:gd name="T81" fmla="*/ 790595 h 1811338"/>
              <a:gd name="T82" fmla="*/ 452273 w 2125663"/>
              <a:gd name="T83" fmla="*/ 760734 h 1811338"/>
              <a:gd name="T84" fmla="*/ 568234 w 2125663"/>
              <a:gd name="T85" fmla="*/ 587258 h 1811338"/>
              <a:gd name="T86" fmla="*/ 631616 w 2125663"/>
              <a:gd name="T87" fmla="*/ 594937 h 1811338"/>
              <a:gd name="T88" fmla="*/ 705513 w 2125663"/>
              <a:gd name="T89" fmla="*/ 631054 h 1811338"/>
              <a:gd name="T90" fmla="*/ 790210 w 2125663"/>
              <a:gd name="T91" fmla="*/ 732864 h 1811338"/>
              <a:gd name="T92" fmla="*/ 826306 w 2125663"/>
              <a:gd name="T93" fmla="*/ 873920 h 1811338"/>
              <a:gd name="T94" fmla="*/ 818064 w 2125663"/>
              <a:gd name="T95" fmla="*/ 959237 h 1811338"/>
              <a:gd name="T96" fmla="*/ 780831 w 2125663"/>
              <a:gd name="T97" fmla="*/ 1048534 h 1811338"/>
              <a:gd name="T98" fmla="*/ 687607 w 2125663"/>
              <a:gd name="T99" fmla="*/ 1148922 h 1811338"/>
              <a:gd name="T100" fmla="*/ 588983 w 2125663"/>
              <a:gd name="T101" fmla="*/ 1190727 h 1811338"/>
              <a:gd name="T102" fmla="*/ 525033 w 2125663"/>
              <a:gd name="T103" fmla="*/ 1182480 h 1811338"/>
              <a:gd name="T104" fmla="*/ 421293 w 2125663"/>
              <a:gd name="T105" fmla="*/ 1115081 h 1811338"/>
              <a:gd name="T106" fmla="*/ 345406 w 2125663"/>
              <a:gd name="T107" fmla="*/ 1002463 h 1811338"/>
              <a:gd name="T108" fmla="*/ 325511 w 2125663"/>
              <a:gd name="T109" fmla="*/ 929092 h 1811338"/>
              <a:gd name="T110" fmla="*/ 330627 w 2125663"/>
              <a:gd name="T111" fmla="*/ 813915 h 1811338"/>
              <a:gd name="T112" fmla="*/ 388324 w 2125663"/>
              <a:gd name="T113" fmla="*/ 686510 h 1811338"/>
              <a:gd name="T114" fmla="*/ 482400 w 2125663"/>
              <a:gd name="T115" fmla="*/ 608303 h 1811338"/>
              <a:gd name="T116" fmla="*/ 542939 w 2125663"/>
              <a:gd name="T117" fmla="*/ 589534 h 1811338"/>
              <a:gd name="T118" fmla="*/ 0 w 2125663"/>
              <a:gd name="T119" fmla="*/ 0 h 1811338"/>
              <a:gd name="T120" fmla="*/ 174993 w 2125663"/>
              <a:gd name="T121" fmla="*/ 1118883 h 1811338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</a:gdLst>
            <a:ahLst/>
            <a:cxnLst>
              <a:cxn ang="T122">
                <a:pos x="T0" y="T1"/>
              </a:cxn>
              <a:cxn ang="T123">
                <a:pos x="T2" y="T3"/>
              </a:cxn>
              <a:cxn ang="T124">
                <a:pos x="T4" y="T5"/>
              </a:cxn>
              <a:cxn ang="T125">
                <a:pos x="T6" y="T7"/>
              </a:cxn>
              <a:cxn ang="T126">
                <a:pos x="T8" y="T9"/>
              </a:cxn>
              <a:cxn ang="T127">
                <a:pos x="T10" y="T11"/>
              </a:cxn>
              <a:cxn ang="T128">
                <a:pos x="T12" y="T13"/>
              </a:cxn>
              <a:cxn ang="T129">
                <a:pos x="T14" y="T15"/>
              </a:cxn>
              <a:cxn ang="T130">
                <a:pos x="T16" y="T17"/>
              </a:cxn>
              <a:cxn ang="T131">
                <a:pos x="T18" y="T19"/>
              </a:cxn>
              <a:cxn ang="T132">
                <a:pos x="T20" y="T21"/>
              </a:cxn>
              <a:cxn ang="T133">
                <a:pos x="T22" y="T23"/>
              </a:cxn>
              <a:cxn ang="T134">
                <a:pos x="T24" y="T25"/>
              </a:cxn>
              <a:cxn ang="T135">
                <a:pos x="T26" y="T27"/>
              </a:cxn>
              <a:cxn ang="T136">
                <a:pos x="T28" y="T29"/>
              </a:cxn>
              <a:cxn ang="T137">
                <a:pos x="T30" y="T31"/>
              </a:cxn>
              <a:cxn ang="T138">
                <a:pos x="T32" y="T33"/>
              </a:cxn>
              <a:cxn ang="T139">
                <a:pos x="T34" y="T35"/>
              </a:cxn>
              <a:cxn ang="T140">
                <a:pos x="T36" y="T37"/>
              </a:cxn>
              <a:cxn ang="T141">
                <a:pos x="T38" y="T39"/>
              </a:cxn>
              <a:cxn ang="T142">
                <a:pos x="T40" y="T41"/>
              </a:cxn>
              <a:cxn ang="T143">
                <a:pos x="T42" y="T43"/>
              </a:cxn>
              <a:cxn ang="T144">
                <a:pos x="T44" y="T45"/>
              </a:cxn>
              <a:cxn ang="T145">
                <a:pos x="T46" y="T47"/>
              </a:cxn>
              <a:cxn ang="T146">
                <a:pos x="T48" y="T49"/>
              </a:cxn>
              <a:cxn ang="T147">
                <a:pos x="T50" y="T51"/>
              </a:cxn>
              <a:cxn ang="T148">
                <a:pos x="T52" y="T53"/>
              </a:cxn>
              <a:cxn ang="T149">
                <a:pos x="T54" y="T55"/>
              </a:cxn>
              <a:cxn ang="T150">
                <a:pos x="T56" y="T57"/>
              </a:cxn>
              <a:cxn ang="T151">
                <a:pos x="T58" y="T59"/>
              </a:cxn>
              <a:cxn ang="T152">
                <a:pos x="T60" y="T61"/>
              </a:cxn>
              <a:cxn ang="T153">
                <a:pos x="T62" y="T63"/>
              </a:cxn>
              <a:cxn ang="T154">
                <a:pos x="T64" y="T65"/>
              </a:cxn>
              <a:cxn ang="T155">
                <a:pos x="T66" y="T67"/>
              </a:cxn>
              <a:cxn ang="T156">
                <a:pos x="T68" y="T69"/>
              </a:cxn>
              <a:cxn ang="T157">
                <a:pos x="T70" y="T71"/>
              </a:cxn>
              <a:cxn ang="T158">
                <a:pos x="T72" y="T73"/>
              </a:cxn>
              <a:cxn ang="T159">
                <a:pos x="T74" y="T75"/>
              </a:cxn>
              <a:cxn ang="T160">
                <a:pos x="T76" y="T77"/>
              </a:cxn>
              <a:cxn ang="T161">
                <a:pos x="T78" y="T79"/>
              </a:cxn>
              <a:cxn ang="T162">
                <a:pos x="T80" y="T81"/>
              </a:cxn>
              <a:cxn ang="T163">
                <a:pos x="T82" y="T83"/>
              </a:cxn>
              <a:cxn ang="T164">
                <a:pos x="T84" y="T85"/>
              </a:cxn>
              <a:cxn ang="T165">
                <a:pos x="T86" y="T87"/>
              </a:cxn>
              <a:cxn ang="T166">
                <a:pos x="T88" y="T89"/>
              </a:cxn>
              <a:cxn ang="T167">
                <a:pos x="T90" y="T91"/>
              </a:cxn>
              <a:cxn ang="T168">
                <a:pos x="T92" y="T93"/>
              </a:cxn>
              <a:cxn ang="T169">
                <a:pos x="T94" y="T95"/>
              </a:cxn>
              <a:cxn ang="T170">
                <a:pos x="T96" y="T97"/>
              </a:cxn>
              <a:cxn ang="T171">
                <a:pos x="T98" y="T99"/>
              </a:cxn>
              <a:cxn ang="T172">
                <a:pos x="T100" y="T101"/>
              </a:cxn>
              <a:cxn ang="T173">
                <a:pos x="T102" y="T103"/>
              </a:cxn>
              <a:cxn ang="T174">
                <a:pos x="T104" y="T105"/>
              </a:cxn>
              <a:cxn ang="T175">
                <a:pos x="T106" y="T107"/>
              </a:cxn>
              <a:cxn ang="T176">
                <a:pos x="T108" y="T109"/>
              </a:cxn>
              <a:cxn ang="T177">
                <a:pos x="T110" y="T111"/>
              </a:cxn>
              <a:cxn ang="T178">
                <a:pos x="T112" y="T113"/>
              </a:cxn>
              <a:cxn ang="T179">
                <a:pos x="T114" y="T115"/>
              </a:cxn>
              <a:cxn ang="T180">
                <a:pos x="T116" y="T117"/>
              </a:cxn>
              <a:cxn ang="T181">
                <a:pos x="T118" y="T119"/>
              </a:cxn>
              <a:cxn ang="T182">
                <a:pos x="T120" y="T121"/>
              </a:cxn>
            </a:cxnLst>
            <a:rect l="0" t="0" r="r" b="b"/>
            <a:pathLst>
              <a:path w="2125663" h="1811338">
                <a:moveTo>
                  <a:pt x="470017" y="1320800"/>
                </a:moveTo>
                <a:lnTo>
                  <a:pt x="470335" y="1343069"/>
                </a:lnTo>
                <a:lnTo>
                  <a:pt x="471286" y="1364382"/>
                </a:lnTo>
                <a:lnTo>
                  <a:pt x="472238" y="1385696"/>
                </a:lnTo>
                <a:lnTo>
                  <a:pt x="473190" y="1406374"/>
                </a:lnTo>
                <a:lnTo>
                  <a:pt x="474459" y="1426415"/>
                </a:lnTo>
                <a:lnTo>
                  <a:pt x="476363" y="1446139"/>
                </a:lnTo>
                <a:lnTo>
                  <a:pt x="478267" y="1464908"/>
                </a:lnTo>
                <a:lnTo>
                  <a:pt x="480170" y="1483677"/>
                </a:lnTo>
                <a:lnTo>
                  <a:pt x="482074" y="1501491"/>
                </a:lnTo>
                <a:lnTo>
                  <a:pt x="484612" y="1518988"/>
                </a:lnTo>
                <a:lnTo>
                  <a:pt x="487468" y="1535530"/>
                </a:lnTo>
                <a:lnTo>
                  <a:pt x="490323" y="1552072"/>
                </a:lnTo>
                <a:lnTo>
                  <a:pt x="493179" y="1567660"/>
                </a:lnTo>
                <a:lnTo>
                  <a:pt x="496352" y="1582611"/>
                </a:lnTo>
                <a:lnTo>
                  <a:pt x="500159" y="1597563"/>
                </a:lnTo>
                <a:lnTo>
                  <a:pt x="503649" y="1611560"/>
                </a:lnTo>
                <a:lnTo>
                  <a:pt x="507774" y="1624921"/>
                </a:lnTo>
                <a:lnTo>
                  <a:pt x="511899" y="1637646"/>
                </a:lnTo>
                <a:lnTo>
                  <a:pt x="516341" y="1650052"/>
                </a:lnTo>
                <a:lnTo>
                  <a:pt x="520783" y="1661505"/>
                </a:lnTo>
                <a:lnTo>
                  <a:pt x="525859" y="1672639"/>
                </a:lnTo>
                <a:lnTo>
                  <a:pt x="530936" y="1683137"/>
                </a:lnTo>
                <a:lnTo>
                  <a:pt x="536329" y="1692998"/>
                </a:lnTo>
                <a:lnTo>
                  <a:pt x="541723" y="1702224"/>
                </a:lnTo>
                <a:lnTo>
                  <a:pt x="547752" y="1710813"/>
                </a:lnTo>
                <a:lnTo>
                  <a:pt x="553463" y="1718766"/>
                </a:lnTo>
                <a:lnTo>
                  <a:pt x="559808" y="1726083"/>
                </a:lnTo>
                <a:lnTo>
                  <a:pt x="566154" y="1732763"/>
                </a:lnTo>
                <a:lnTo>
                  <a:pt x="573134" y="1739125"/>
                </a:lnTo>
                <a:lnTo>
                  <a:pt x="580114" y="1744215"/>
                </a:lnTo>
                <a:lnTo>
                  <a:pt x="587412" y="1749305"/>
                </a:lnTo>
                <a:lnTo>
                  <a:pt x="594709" y="1753123"/>
                </a:lnTo>
                <a:lnTo>
                  <a:pt x="594709" y="1499901"/>
                </a:lnTo>
                <a:lnTo>
                  <a:pt x="591537" y="1499264"/>
                </a:lnTo>
                <a:lnTo>
                  <a:pt x="588047" y="1498310"/>
                </a:lnTo>
                <a:lnTo>
                  <a:pt x="584874" y="1497038"/>
                </a:lnTo>
                <a:lnTo>
                  <a:pt x="582018" y="1495765"/>
                </a:lnTo>
                <a:lnTo>
                  <a:pt x="579163" y="1494175"/>
                </a:lnTo>
                <a:lnTo>
                  <a:pt x="576307" y="1491948"/>
                </a:lnTo>
                <a:lnTo>
                  <a:pt x="573769" y="1489721"/>
                </a:lnTo>
                <a:lnTo>
                  <a:pt x="571548" y="1487494"/>
                </a:lnTo>
                <a:lnTo>
                  <a:pt x="569327" y="1484949"/>
                </a:lnTo>
                <a:lnTo>
                  <a:pt x="567106" y="1482404"/>
                </a:lnTo>
                <a:lnTo>
                  <a:pt x="565519" y="1479223"/>
                </a:lnTo>
                <a:lnTo>
                  <a:pt x="564250" y="1476360"/>
                </a:lnTo>
                <a:lnTo>
                  <a:pt x="563298" y="1473179"/>
                </a:lnTo>
                <a:lnTo>
                  <a:pt x="562347" y="1469998"/>
                </a:lnTo>
                <a:lnTo>
                  <a:pt x="562029" y="1466180"/>
                </a:lnTo>
                <a:lnTo>
                  <a:pt x="561712" y="1462999"/>
                </a:lnTo>
                <a:lnTo>
                  <a:pt x="561712" y="1425143"/>
                </a:lnTo>
                <a:lnTo>
                  <a:pt x="562029" y="1421007"/>
                </a:lnTo>
                <a:lnTo>
                  <a:pt x="562664" y="1417508"/>
                </a:lnTo>
                <a:lnTo>
                  <a:pt x="563616" y="1414009"/>
                </a:lnTo>
                <a:lnTo>
                  <a:pt x="564885" y="1410191"/>
                </a:lnTo>
                <a:lnTo>
                  <a:pt x="566154" y="1407010"/>
                </a:lnTo>
                <a:lnTo>
                  <a:pt x="568375" y="1403829"/>
                </a:lnTo>
                <a:lnTo>
                  <a:pt x="570596" y="1400966"/>
                </a:lnTo>
                <a:lnTo>
                  <a:pt x="572817" y="1398103"/>
                </a:lnTo>
                <a:lnTo>
                  <a:pt x="575673" y="1395558"/>
                </a:lnTo>
                <a:lnTo>
                  <a:pt x="578528" y="1393649"/>
                </a:lnTo>
                <a:lnTo>
                  <a:pt x="581701" y="1391741"/>
                </a:lnTo>
                <a:lnTo>
                  <a:pt x="584874" y="1390150"/>
                </a:lnTo>
                <a:lnTo>
                  <a:pt x="588364" y="1388878"/>
                </a:lnTo>
                <a:lnTo>
                  <a:pt x="592171" y="1387605"/>
                </a:lnTo>
                <a:lnTo>
                  <a:pt x="595979" y="1386969"/>
                </a:lnTo>
                <a:lnTo>
                  <a:pt x="599786" y="1386969"/>
                </a:lnTo>
                <a:lnTo>
                  <a:pt x="682597" y="1386969"/>
                </a:lnTo>
                <a:lnTo>
                  <a:pt x="686721" y="1386969"/>
                </a:lnTo>
                <a:lnTo>
                  <a:pt x="690529" y="1387605"/>
                </a:lnTo>
                <a:lnTo>
                  <a:pt x="694019" y="1388878"/>
                </a:lnTo>
                <a:lnTo>
                  <a:pt x="697826" y="1390150"/>
                </a:lnTo>
                <a:lnTo>
                  <a:pt x="700999" y="1391741"/>
                </a:lnTo>
                <a:lnTo>
                  <a:pt x="704172" y="1393649"/>
                </a:lnTo>
                <a:lnTo>
                  <a:pt x="707345" y="1395558"/>
                </a:lnTo>
                <a:lnTo>
                  <a:pt x="709883" y="1398103"/>
                </a:lnTo>
                <a:lnTo>
                  <a:pt x="712104" y="1400966"/>
                </a:lnTo>
                <a:lnTo>
                  <a:pt x="714325" y="1403829"/>
                </a:lnTo>
                <a:lnTo>
                  <a:pt x="716229" y="1407010"/>
                </a:lnTo>
                <a:lnTo>
                  <a:pt x="718132" y="1410191"/>
                </a:lnTo>
                <a:lnTo>
                  <a:pt x="719402" y="1414009"/>
                </a:lnTo>
                <a:lnTo>
                  <a:pt x="720353" y="1417508"/>
                </a:lnTo>
                <a:lnTo>
                  <a:pt x="720671" y="1421007"/>
                </a:lnTo>
                <a:lnTo>
                  <a:pt x="720988" y="1425143"/>
                </a:lnTo>
                <a:lnTo>
                  <a:pt x="720988" y="1462999"/>
                </a:lnTo>
                <a:lnTo>
                  <a:pt x="720988" y="1466180"/>
                </a:lnTo>
                <a:lnTo>
                  <a:pt x="720353" y="1469998"/>
                </a:lnTo>
                <a:lnTo>
                  <a:pt x="719719" y="1473179"/>
                </a:lnTo>
                <a:lnTo>
                  <a:pt x="718450" y="1476360"/>
                </a:lnTo>
                <a:lnTo>
                  <a:pt x="716863" y="1479223"/>
                </a:lnTo>
                <a:lnTo>
                  <a:pt x="715277" y="1482404"/>
                </a:lnTo>
                <a:lnTo>
                  <a:pt x="713373" y="1484949"/>
                </a:lnTo>
                <a:lnTo>
                  <a:pt x="711469" y="1487494"/>
                </a:lnTo>
                <a:lnTo>
                  <a:pt x="708931" y="1489721"/>
                </a:lnTo>
                <a:lnTo>
                  <a:pt x="706710" y="1491948"/>
                </a:lnTo>
                <a:lnTo>
                  <a:pt x="703537" y="1494175"/>
                </a:lnTo>
                <a:lnTo>
                  <a:pt x="700682" y="1495765"/>
                </a:lnTo>
                <a:lnTo>
                  <a:pt x="697826" y="1497038"/>
                </a:lnTo>
                <a:lnTo>
                  <a:pt x="694653" y="1498310"/>
                </a:lnTo>
                <a:lnTo>
                  <a:pt x="691163" y="1499264"/>
                </a:lnTo>
                <a:lnTo>
                  <a:pt x="687991" y="1499901"/>
                </a:lnTo>
                <a:lnTo>
                  <a:pt x="687991" y="1753123"/>
                </a:lnTo>
                <a:lnTo>
                  <a:pt x="695605" y="1749305"/>
                </a:lnTo>
                <a:lnTo>
                  <a:pt x="702586" y="1744215"/>
                </a:lnTo>
                <a:lnTo>
                  <a:pt x="709566" y="1739125"/>
                </a:lnTo>
                <a:lnTo>
                  <a:pt x="716229" y="1732763"/>
                </a:lnTo>
                <a:lnTo>
                  <a:pt x="722892" y="1726083"/>
                </a:lnTo>
                <a:lnTo>
                  <a:pt x="729237" y="1718766"/>
                </a:lnTo>
                <a:lnTo>
                  <a:pt x="734948" y="1710813"/>
                </a:lnTo>
                <a:lnTo>
                  <a:pt x="740977" y="1702224"/>
                </a:lnTo>
                <a:lnTo>
                  <a:pt x="746371" y="1692998"/>
                </a:lnTo>
                <a:lnTo>
                  <a:pt x="751447" y="1683137"/>
                </a:lnTo>
                <a:lnTo>
                  <a:pt x="756841" y="1672639"/>
                </a:lnTo>
                <a:lnTo>
                  <a:pt x="761600" y="1661505"/>
                </a:lnTo>
                <a:lnTo>
                  <a:pt x="766359" y="1650052"/>
                </a:lnTo>
                <a:lnTo>
                  <a:pt x="770801" y="1637646"/>
                </a:lnTo>
                <a:lnTo>
                  <a:pt x="774926" y="1624921"/>
                </a:lnTo>
                <a:lnTo>
                  <a:pt x="779051" y="1611560"/>
                </a:lnTo>
                <a:lnTo>
                  <a:pt x="782541" y="1597563"/>
                </a:lnTo>
                <a:lnTo>
                  <a:pt x="786031" y="1582611"/>
                </a:lnTo>
                <a:lnTo>
                  <a:pt x="789521" y="1567660"/>
                </a:lnTo>
                <a:lnTo>
                  <a:pt x="792377" y="1552072"/>
                </a:lnTo>
                <a:lnTo>
                  <a:pt x="795232" y="1535530"/>
                </a:lnTo>
                <a:lnTo>
                  <a:pt x="797770" y="1518988"/>
                </a:lnTo>
                <a:lnTo>
                  <a:pt x="800626" y="1501491"/>
                </a:lnTo>
                <a:lnTo>
                  <a:pt x="802530" y="1483677"/>
                </a:lnTo>
                <a:lnTo>
                  <a:pt x="804751" y="1464908"/>
                </a:lnTo>
                <a:lnTo>
                  <a:pt x="806337" y="1446139"/>
                </a:lnTo>
                <a:lnTo>
                  <a:pt x="807923" y="1426415"/>
                </a:lnTo>
                <a:lnTo>
                  <a:pt x="809193" y="1406374"/>
                </a:lnTo>
                <a:lnTo>
                  <a:pt x="810779" y="1385696"/>
                </a:lnTo>
                <a:lnTo>
                  <a:pt x="811731" y="1364382"/>
                </a:lnTo>
                <a:lnTo>
                  <a:pt x="812365" y="1343069"/>
                </a:lnTo>
                <a:lnTo>
                  <a:pt x="813000" y="1320800"/>
                </a:lnTo>
                <a:lnTo>
                  <a:pt x="840921" y="1322709"/>
                </a:lnTo>
                <a:lnTo>
                  <a:pt x="866621" y="1324300"/>
                </a:lnTo>
                <a:lnTo>
                  <a:pt x="909771" y="1327481"/>
                </a:lnTo>
                <a:lnTo>
                  <a:pt x="938644" y="1330026"/>
                </a:lnTo>
                <a:lnTo>
                  <a:pt x="948797" y="1330980"/>
                </a:lnTo>
                <a:lnTo>
                  <a:pt x="956729" y="1331298"/>
                </a:lnTo>
                <a:lnTo>
                  <a:pt x="964661" y="1331934"/>
                </a:lnTo>
                <a:lnTo>
                  <a:pt x="972593" y="1332889"/>
                </a:lnTo>
                <a:lnTo>
                  <a:pt x="980208" y="1334161"/>
                </a:lnTo>
                <a:lnTo>
                  <a:pt x="987823" y="1335752"/>
                </a:lnTo>
                <a:lnTo>
                  <a:pt x="995437" y="1337979"/>
                </a:lnTo>
                <a:lnTo>
                  <a:pt x="1002418" y="1340205"/>
                </a:lnTo>
                <a:lnTo>
                  <a:pt x="1009715" y="1343387"/>
                </a:lnTo>
                <a:lnTo>
                  <a:pt x="1016378" y="1346250"/>
                </a:lnTo>
                <a:lnTo>
                  <a:pt x="1023358" y="1349749"/>
                </a:lnTo>
                <a:lnTo>
                  <a:pt x="1030021" y="1353885"/>
                </a:lnTo>
                <a:lnTo>
                  <a:pt x="1036050" y="1357702"/>
                </a:lnTo>
                <a:lnTo>
                  <a:pt x="1042395" y="1361837"/>
                </a:lnTo>
                <a:lnTo>
                  <a:pt x="1048106" y="1366927"/>
                </a:lnTo>
                <a:lnTo>
                  <a:pt x="1053817" y="1371699"/>
                </a:lnTo>
                <a:lnTo>
                  <a:pt x="1059211" y="1377107"/>
                </a:lnTo>
                <a:lnTo>
                  <a:pt x="1064605" y="1382197"/>
                </a:lnTo>
                <a:lnTo>
                  <a:pt x="1069364" y="1388241"/>
                </a:lnTo>
                <a:lnTo>
                  <a:pt x="1073806" y="1393967"/>
                </a:lnTo>
                <a:lnTo>
                  <a:pt x="1078248" y="1400012"/>
                </a:lnTo>
                <a:lnTo>
                  <a:pt x="1082373" y="1406374"/>
                </a:lnTo>
                <a:lnTo>
                  <a:pt x="1085863" y="1413054"/>
                </a:lnTo>
                <a:lnTo>
                  <a:pt x="1089670" y="1419735"/>
                </a:lnTo>
                <a:lnTo>
                  <a:pt x="1092843" y="1426734"/>
                </a:lnTo>
                <a:lnTo>
                  <a:pt x="1095381" y="1433732"/>
                </a:lnTo>
                <a:lnTo>
                  <a:pt x="1097920" y="1441049"/>
                </a:lnTo>
                <a:lnTo>
                  <a:pt x="1100141" y="1448684"/>
                </a:lnTo>
                <a:lnTo>
                  <a:pt x="1101727" y="1456000"/>
                </a:lnTo>
                <a:lnTo>
                  <a:pt x="1103314" y="1463635"/>
                </a:lnTo>
                <a:lnTo>
                  <a:pt x="1104265" y="1471588"/>
                </a:lnTo>
                <a:lnTo>
                  <a:pt x="1104900" y="1479541"/>
                </a:lnTo>
                <a:lnTo>
                  <a:pt x="1104900" y="1487494"/>
                </a:lnTo>
                <a:lnTo>
                  <a:pt x="1104900" y="1686000"/>
                </a:lnTo>
                <a:lnTo>
                  <a:pt x="1104900" y="1690135"/>
                </a:lnTo>
                <a:lnTo>
                  <a:pt x="1104265" y="1693953"/>
                </a:lnTo>
                <a:lnTo>
                  <a:pt x="1103631" y="1697770"/>
                </a:lnTo>
                <a:lnTo>
                  <a:pt x="1102362" y="1701906"/>
                </a:lnTo>
                <a:lnTo>
                  <a:pt x="1101093" y="1705405"/>
                </a:lnTo>
                <a:lnTo>
                  <a:pt x="1099189" y="1709222"/>
                </a:lnTo>
                <a:lnTo>
                  <a:pt x="1096968" y="1713040"/>
                </a:lnTo>
                <a:lnTo>
                  <a:pt x="1094430" y="1716221"/>
                </a:lnTo>
                <a:lnTo>
                  <a:pt x="1091891" y="1719720"/>
                </a:lnTo>
                <a:lnTo>
                  <a:pt x="1089036" y="1722901"/>
                </a:lnTo>
                <a:lnTo>
                  <a:pt x="1085546" y="1726719"/>
                </a:lnTo>
                <a:lnTo>
                  <a:pt x="1082056" y="1729900"/>
                </a:lnTo>
                <a:lnTo>
                  <a:pt x="1078248" y="1732763"/>
                </a:lnTo>
                <a:lnTo>
                  <a:pt x="1074124" y="1736262"/>
                </a:lnTo>
                <a:lnTo>
                  <a:pt x="1069682" y="1739125"/>
                </a:lnTo>
                <a:lnTo>
                  <a:pt x="1065240" y="1741989"/>
                </a:lnTo>
                <a:lnTo>
                  <a:pt x="1055404" y="1748033"/>
                </a:lnTo>
                <a:lnTo>
                  <a:pt x="1044299" y="1753441"/>
                </a:lnTo>
                <a:lnTo>
                  <a:pt x="1032560" y="1758531"/>
                </a:lnTo>
                <a:lnTo>
                  <a:pt x="1019868" y="1763939"/>
                </a:lnTo>
                <a:lnTo>
                  <a:pt x="1005908" y="1768392"/>
                </a:lnTo>
                <a:lnTo>
                  <a:pt x="991630" y="1773164"/>
                </a:lnTo>
                <a:lnTo>
                  <a:pt x="976718" y="1777300"/>
                </a:lnTo>
                <a:lnTo>
                  <a:pt x="960854" y="1781117"/>
                </a:lnTo>
                <a:lnTo>
                  <a:pt x="944038" y="1784934"/>
                </a:lnTo>
                <a:lnTo>
                  <a:pt x="927222" y="1788434"/>
                </a:lnTo>
                <a:lnTo>
                  <a:pt x="909454" y="1791615"/>
                </a:lnTo>
                <a:lnTo>
                  <a:pt x="891369" y="1794796"/>
                </a:lnTo>
                <a:lnTo>
                  <a:pt x="872332" y="1797341"/>
                </a:lnTo>
                <a:lnTo>
                  <a:pt x="853295" y="1799886"/>
                </a:lnTo>
                <a:lnTo>
                  <a:pt x="833941" y="1801795"/>
                </a:lnTo>
                <a:lnTo>
                  <a:pt x="813952" y="1804022"/>
                </a:lnTo>
                <a:lnTo>
                  <a:pt x="793328" y="1805930"/>
                </a:lnTo>
                <a:lnTo>
                  <a:pt x="773022" y="1807203"/>
                </a:lnTo>
                <a:lnTo>
                  <a:pt x="752399" y="1808475"/>
                </a:lnTo>
                <a:lnTo>
                  <a:pt x="731458" y="1809748"/>
                </a:lnTo>
                <a:lnTo>
                  <a:pt x="710200" y="1810384"/>
                </a:lnTo>
                <a:lnTo>
                  <a:pt x="688942" y="1811020"/>
                </a:lnTo>
                <a:lnTo>
                  <a:pt x="667684" y="1811338"/>
                </a:lnTo>
                <a:lnTo>
                  <a:pt x="646427" y="1811338"/>
                </a:lnTo>
                <a:lnTo>
                  <a:pt x="625486" y="1811338"/>
                </a:lnTo>
                <a:lnTo>
                  <a:pt x="603911" y="1811020"/>
                </a:lnTo>
                <a:lnTo>
                  <a:pt x="582653" y="1810384"/>
                </a:lnTo>
                <a:lnTo>
                  <a:pt x="561395" y="1809748"/>
                </a:lnTo>
                <a:lnTo>
                  <a:pt x="540137" y="1808475"/>
                </a:lnTo>
                <a:lnTo>
                  <a:pt x="518879" y="1807203"/>
                </a:lnTo>
                <a:lnTo>
                  <a:pt x="498573" y="1805930"/>
                </a:lnTo>
                <a:lnTo>
                  <a:pt x="477632" y="1804022"/>
                </a:lnTo>
                <a:lnTo>
                  <a:pt x="457326" y="1801795"/>
                </a:lnTo>
                <a:lnTo>
                  <a:pt x="437337" y="1799886"/>
                </a:lnTo>
                <a:lnTo>
                  <a:pt x="417983" y="1797341"/>
                </a:lnTo>
                <a:lnTo>
                  <a:pt x="398629" y="1794796"/>
                </a:lnTo>
                <a:lnTo>
                  <a:pt x="379909" y="1791615"/>
                </a:lnTo>
                <a:lnTo>
                  <a:pt x="361824" y="1788434"/>
                </a:lnTo>
                <a:lnTo>
                  <a:pt x="344056" y="1784934"/>
                </a:lnTo>
                <a:lnTo>
                  <a:pt x="327240" y="1781117"/>
                </a:lnTo>
                <a:lnTo>
                  <a:pt x="310741" y="1777300"/>
                </a:lnTo>
                <a:lnTo>
                  <a:pt x="295195" y="1773164"/>
                </a:lnTo>
                <a:lnTo>
                  <a:pt x="280600" y="1768392"/>
                </a:lnTo>
                <a:lnTo>
                  <a:pt x="266322" y="1763939"/>
                </a:lnTo>
                <a:lnTo>
                  <a:pt x="252996" y="1758531"/>
                </a:lnTo>
                <a:lnTo>
                  <a:pt x="240622" y="1753441"/>
                </a:lnTo>
                <a:lnTo>
                  <a:pt x="229517" y="1748033"/>
                </a:lnTo>
                <a:lnTo>
                  <a:pt x="219047" y="1741989"/>
                </a:lnTo>
                <a:lnTo>
                  <a:pt x="214288" y="1739125"/>
                </a:lnTo>
                <a:lnTo>
                  <a:pt x="209846" y="1736262"/>
                </a:lnTo>
                <a:lnTo>
                  <a:pt x="205404" y="1732763"/>
                </a:lnTo>
                <a:lnTo>
                  <a:pt x="201596" y="1729900"/>
                </a:lnTo>
                <a:lnTo>
                  <a:pt x="198106" y="1726719"/>
                </a:lnTo>
                <a:lnTo>
                  <a:pt x="194299" y="1722901"/>
                </a:lnTo>
                <a:lnTo>
                  <a:pt x="191443" y="1719720"/>
                </a:lnTo>
                <a:lnTo>
                  <a:pt x="188588" y="1716221"/>
                </a:lnTo>
                <a:lnTo>
                  <a:pt x="186367" y="1713040"/>
                </a:lnTo>
                <a:lnTo>
                  <a:pt x="183828" y="1709222"/>
                </a:lnTo>
                <a:lnTo>
                  <a:pt x="181925" y="1705405"/>
                </a:lnTo>
                <a:lnTo>
                  <a:pt x="180338" y="1701906"/>
                </a:lnTo>
                <a:lnTo>
                  <a:pt x="179386" y="1697770"/>
                </a:lnTo>
                <a:lnTo>
                  <a:pt x="178435" y="1693953"/>
                </a:lnTo>
                <a:lnTo>
                  <a:pt x="177800" y="1690135"/>
                </a:lnTo>
                <a:lnTo>
                  <a:pt x="177800" y="1686000"/>
                </a:lnTo>
                <a:lnTo>
                  <a:pt x="177800" y="1487494"/>
                </a:lnTo>
                <a:lnTo>
                  <a:pt x="178117" y="1479541"/>
                </a:lnTo>
                <a:lnTo>
                  <a:pt x="178435" y="1471588"/>
                </a:lnTo>
                <a:lnTo>
                  <a:pt x="179386" y="1463635"/>
                </a:lnTo>
                <a:lnTo>
                  <a:pt x="180973" y="1456000"/>
                </a:lnTo>
                <a:lnTo>
                  <a:pt x="182559" y="1448684"/>
                </a:lnTo>
                <a:lnTo>
                  <a:pt x="184463" y="1441049"/>
                </a:lnTo>
                <a:lnTo>
                  <a:pt x="187318" y="1433732"/>
                </a:lnTo>
                <a:lnTo>
                  <a:pt x="190174" y="1426734"/>
                </a:lnTo>
                <a:lnTo>
                  <a:pt x="193030" y="1419735"/>
                </a:lnTo>
                <a:lnTo>
                  <a:pt x="196520" y="1413054"/>
                </a:lnTo>
                <a:lnTo>
                  <a:pt x="200327" y="1406374"/>
                </a:lnTo>
                <a:lnTo>
                  <a:pt x="204452" y="1400012"/>
                </a:lnTo>
                <a:lnTo>
                  <a:pt x="208576" y="1393967"/>
                </a:lnTo>
                <a:lnTo>
                  <a:pt x="213336" y="1388241"/>
                </a:lnTo>
                <a:lnTo>
                  <a:pt x="218095" y="1382197"/>
                </a:lnTo>
                <a:lnTo>
                  <a:pt x="223489" y="1377107"/>
                </a:lnTo>
                <a:lnTo>
                  <a:pt x="228883" y="1371699"/>
                </a:lnTo>
                <a:lnTo>
                  <a:pt x="234594" y="1366927"/>
                </a:lnTo>
                <a:lnTo>
                  <a:pt x="240305" y="1361837"/>
                </a:lnTo>
                <a:lnTo>
                  <a:pt x="246650" y="1357702"/>
                </a:lnTo>
                <a:lnTo>
                  <a:pt x="252679" y="1353885"/>
                </a:lnTo>
                <a:lnTo>
                  <a:pt x="259659" y="1349749"/>
                </a:lnTo>
                <a:lnTo>
                  <a:pt x="266005" y="1346250"/>
                </a:lnTo>
                <a:lnTo>
                  <a:pt x="272985" y="1343387"/>
                </a:lnTo>
                <a:lnTo>
                  <a:pt x="280282" y="1340205"/>
                </a:lnTo>
                <a:lnTo>
                  <a:pt x="287263" y="1337979"/>
                </a:lnTo>
                <a:lnTo>
                  <a:pt x="294877" y="1335752"/>
                </a:lnTo>
                <a:lnTo>
                  <a:pt x="302492" y="1334161"/>
                </a:lnTo>
                <a:lnTo>
                  <a:pt x="310107" y="1332889"/>
                </a:lnTo>
                <a:lnTo>
                  <a:pt x="318039" y="1331934"/>
                </a:lnTo>
                <a:lnTo>
                  <a:pt x="325971" y="1331298"/>
                </a:lnTo>
                <a:lnTo>
                  <a:pt x="333903" y="1330980"/>
                </a:lnTo>
                <a:lnTo>
                  <a:pt x="344056" y="1330026"/>
                </a:lnTo>
                <a:lnTo>
                  <a:pt x="372929" y="1327481"/>
                </a:lnTo>
                <a:lnTo>
                  <a:pt x="415762" y="1324300"/>
                </a:lnTo>
                <a:lnTo>
                  <a:pt x="441779" y="1322709"/>
                </a:lnTo>
                <a:lnTo>
                  <a:pt x="470017" y="1320800"/>
                </a:lnTo>
                <a:close/>
                <a:moveTo>
                  <a:pt x="1004887" y="995363"/>
                </a:moveTo>
                <a:lnTo>
                  <a:pt x="1176337" y="995363"/>
                </a:lnTo>
                <a:lnTo>
                  <a:pt x="1176337" y="1265238"/>
                </a:lnTo>
                <a:lnTo>
                  <a:pt x="1004887" y="1265238"/>
                </a:lnTo>
                <a:lnTo>
                  <a:pt x="1004887" y="995363"/>
                </a:lnTo>
                <a:close/>
                <a:moveTo>
                  <a:pt x="493561" y="847408"/>
                </a:moveTo>
                <a:lnTo>
                  <a:pt x="491024" y="847726"/>
                </a:lnTo>
                <a:lnTo>
                  <a:pt x="488804" y="848043"/>
                </a:lnTo>
                <a:lnTo>
                  <a:pt x="485950" y="848996"/>
                </a:lnTo>
                <a:lnTo>
                  <a:pt x="483730" y="849948"/>
                </a:lnTo>
                <a:lnTo>
                  <a:pt x="481510" y="851218"/>
                </a:lnTo>
                <a:lnTo>
                  <a:pt x="479290" y="852806"/>
                </a:lnTo>
                <a:lnTo>
                  <a:pt x="475167" y="856933"/>
                </a:lnTo>
                <a:lnTo>
                  <a:pt x="470727" y="861061"/>
                </a:lnTo>
                <a:lnTo>
                  <a:pt x="466604" y="865823"/>
                </a:lnTo>
                <a:lnTo>
                  <a:pt x="462482" y="871221"/>
                </a:lnTo>
                <a:lnTo>
                  <a:pt x="454553" y="882651"/>
                </a:lnTo>
                <a:lnTo>
                  <a:pt x="448527" y="890906"/>
                </a:lnTo>
                <a:lnTo>
                  <a:pt x="442819" y="899478"/>
                </a:lnTo>
                <a:lnTo>
                  <a:pt x="436793" y="908368"/>
                </a:lnTo>
                <a:lnTo>
                  <a:pt x="431402" y="917893"/>
                </a:lnTo>
                <a:lnTo>
                  <a:pt x="429499" y="926783"/>
                </a:lnTo>
                <a:lnTo>
                  <a:pt x="427596" y="935673"/>
                </a:lnTo>
                <a:lnTo>
                  <a:pt x="426010" y="945198"/>
                </a:lnTo>
                <a:lnTo>
                  <a:pt x="424742" y="954406"/>
                </a:lnTo>
                <a:lnTo>
                  <a:pt x="423790" y="963931"/>
                </a:lnTo>
                <a:lnTo>
                  <a:pt x="423156" y="973773"/>
                </a:lnTo>
                <a:lnTo>
                  <a:pt x="422839" y="982981"/>
                </a:lnTo>
                <a:lnTo>
                  <a:pt x="422839" y="992823"/>
                </a:lnTo>
                <a:lnTo>
                  <a:pt x="423156" y="1007111"/>
                </a:lnTo>
                <a:lnTo>
                  <a:pt x="424107" y="1020764"/>
                </a:lnTo>
                <a:lnTo>
                  <a:pt x="426010" y="1034099"/>
                </a:lnTo>
                <a:lnTo>
                  <a:pt x="428547" y="1047434"/>
                </a:lnTo>
                <a:lnTo>
                  <a:pt x="432036" y="1060769"/>
                </a:lnTo>
                <a:lnTo>
                  <a:pt x="435525" y="1073469"/>
                </a:lnTo>
                <a:lnTo>
                  <a:pt x="439965" y="1086169"/>
                </a:lnTo>
                <a:lnTo>
                  <a:pt x="445039" y="1098551"/>
                </a:lnTo>
                <a:lnTo>
                  <a:pt x="450430" y="1110934"/>
                </a:lnTo>
                <a:lnTo>
                  <a:pt x="456456" y="1122999"/>
                </a:lnTo>
                <a:lnTo>
                  <a:pt x="462799" y="1134429"/>
                </a:lnTo>
                <a:lnTo>
                  <a:pt x="469459" y="1145541"/>
                </a:lnTo>
                <a:lnTo>
                  <a:pt x="477070" y="1156019"/>
                </a:lnTo>
                <a:lnTo>
                  <a:pt x="484364" y="1166496"/>
                </a:lnTo>
                <a:lnTo>
                  <a:pt x="492293" y="1176656"/>
                </a:lnTo>
                <a:lnTo>
                  <a:pt x="500539" y="1186181"/>
                </a:lnTo>
                <a:lnTo>
                  <a:pt x="508784" y="1195389"/>
                </a:lnTo>
                <a:lnTo>
                  <a:pt x="517347" y="1204279"/>
                </a:lnTo>
                <a:lnTo>
                  <a:pt x="526227" y="1212216"/>
                </a:lnTo>
                <a:lnTo>
                  <a:pt x="535107" y="1220154"/>
                </a:lnTo>
                <a:lnTo>
                  <a:pt x="543987" y="1227456"/>
                </a:lnTo>
                <a:lnTo>
                  <a:pt x="553184" y="1234124"/>
                </a:lnTo>
                <a:lnTo>
                  <a:pt x="562381" y="1240474"/>
                </a:lnTo>
                <a:lnTo>
                  <a:pt x="571578" y="1245871"/>
                </a:lnTo>
                <a:lnTo>
                  <a:pt x="580775" y="1250951"/>
                </a:lnTo>
                <a:lnTo>
                  <a:pt x="589655" y="1255079"/>
                </a:lnTo>
                <a:lnTo>
                  <a:pt x="598853" y="1258889"/>
                </a:lnTo>
                <a:lnTo>
                  <a:pt x="607732" y="1262381"/>
                </a:lnTo>
                <a:lnTo>
                  <a:pt x="616612" y="1264604"/>
                </a:lnTo>
                <a:lnTo>
                  <a:pt x="624858" y="1266509"/>
                </a:lnTo>
                <a:lnTo>
                  <a:pt x="633421" y="1267461"/>
                </a:lnTo>
                <a:lnTo>
                  <a:pt x="641349" y="1267779"/>
                </a:lnTo>
                <a:lnTo>
                  <a:pt x="649595" y="1267461"/>
                </a:lnTo>
                <a:lnTo>
                  <a:pt x="657524" y="1266509"/>
                </a:lnTo>
                <a:lnTo>
                  <a:pt x="666404" y="1264604"/>
                </a:lnTo>
                <a:lnTo>
                  <a:pt x="674967" y="1262381"/>
                </a:lnTo>
                <a:lnTo>
                  <a:pt x="684164" y="1258889"/>
                </a:lnTo>
                <a:lnTo>
                  <a:pt x="692726" y="1255079"/>
                </a:lnTo>
                <a:lnTo>
                  <a:pt x="701924" y="1250951"/>
                </a:lnTo>
                <a:lnTo>
                  <a:pt x="711121" y="1245871"/>
                </a:lnTo>
                <a:lnTo>
                  <a:pt x="720318" y="1240474"/>
                </a:lnTo>
                <a:lnTo>
                  <a:pt x="729515" y="1234124"/>
                </a:lnTo>
                <a:lnTo>
                  <a:pt x="738395" y="1227456"/>
                </a:lnTo>
                <a:lnTo>
                  <a:pt x="747592" y="1220154"/>
                </a:lnTo>
                <a:lnTo>
                  <a:pt x="756472" y="1212216"/>
                </a:lnTo>
                <a:lnTo>
                  <a:pt x="765352" y="1204279"/>
                </a:lnTo>
                <a:lnTo>
                  <a:pt x="773915" y="1195389"/>
                </a:lnTo>
                <a:lnTo>
                  <a:pt x="782160" y="1186181"/>
                </a:lnTo>
                <a:lnTo>
                  <a:pt x="790406" y="1176656"/>
                </a:lnTo>
                <a:lnTo>
                  <a:pt x="798652" y="1166496"/>
                </a:lnTo>
                <a:lnTo>
                  <a:pt x="805946" y="1156019"/>
                </a:lnTo>
                <a:lnTo>
                  <a:pt x="813240" y="1145541"/>
                </a:lnTo>
                <a:lnTo>
                  <a:pt x="819900" y="1134429"/>
                </a:lnTo>
                <a:lnTo>
                  <a:pt x="826243" y="1122999"/>
                </a:lnTo>
                <a:lnTo>
                  <a:pt x="831952" y="1110934"/>
                </a:lnTo>
                <a:lnTo>
                  <a:pt x="837660" y="1098551"/>
                </a:lnTo>
                <a:lnTo>
                  <a:pt x="842417" y="1086169"/>
                </a:lnTo>
                <a:lnTo>
                  <a:pt x="847174" y="1073469"/>
                </a:lnTo>
                <a:lnTo>
                  <a:pt x="850980" y="1060769"/>
                </a:lnTo>
                <a:lnTo>
                  <a:pt x="853834" y="1047434"/>
                </a:lnTo>
                <a:lnTo>
                  <a:pt x="856689" y="1034099"/>
                </a:lnTo>
                <a:lnTo>
                  <a:pt x="858592" y="1020764"/>
                </a:lnTo>
                <a:lnTo>
                  <a:pt x="859543" y="1007111"/>
                </a:lnTo>
                <a:lnTo>
                  <a:pt x="860177" y="992823"/>
                </a:lnTo>
                <a:lnTo>
                  <a:pt x="859860" y="984886"/>
                </a:lnTo>
                <a:lnTo>
                  <a:pt x="859543" y="976313"/>
                </a:lnTo>
                <a:lnTo>
                  <a:pt x="837343" y="975361"/>
                </a:lnTo>
                <a:lnTo>
                  <a:pt x="814509" y="973773"/>
                </a:lnTo>
                <a:lnTo>
                  <a:pt x="791040" y="970916"/>
                </a:lnTo>
                <a:lnTo>
                  <a:pt x="767255" y="968058"/>
                </a:lnTo>
                <a:lnTo>
                  <a:pt x="743469" y="964566"/>
                </a:lnTo>
                <a:lnTo>
                  <a:pt x="719366" y="960438"/>
                </a:lnTo>
                <a:lnTo>
                  <a:pt x="695898" y="955041"/>
                </a:lnTo>
                <a:lnTo>
                  <a:pt x="684481" y="952501"/>
                </a:lnTo>
                <a:lnTo>
                  <a:pt x="673064" y="949643"/>
                </a:lnTo>
                <a:lnTo>
                  <a:pt x="661964" y="946468"/>
                </a:lnTo>
                <a:lnTo>
                  <a:pt x="651181" y="943293"/>
                </a:lnTo>
                <a:lnTo>
                  <a:pt x="640398" y="940118"/>
                </a:lnTo>
                <a:lnTo>
                  <a:pt x="629932" y="936308"/>
                </a:lnTo>
                <a:lnTo>
                  <a:pt x="620101" y="932816"/>
                </a:lnTo>
                <a:lnTo>
                  <a:pt x="610270" y="929006"/>
                </a:lnTo>
                <a:lnTo>
                  <a:pt x="601073" y="924878"/>
                </a:lnTo>
                <a:lnTo>
                  <a:pt x="592510" y="921068"/>
                </a:lnTo>
                <a:lnTo>
                  <a:pt x="583947" y="916941"/>
                </a:lnTo>
                <a:lnTo>
                  <a:pt x="576018" y="912178"/>
                </a:lnTo>
                <a:lnTo>
                  <a:pt x="568724" y="907733"/>
                </a:lnTo>
                <a:lnTo>
                  <a:pt x="561747" y="903288"/>
                </a:lnTo>
                <a:lnTo>
                  <a:pt x="555404" y="898208"/>
                </a:lnTo>
                <a:lnTo>
                  <a:pt x="550013" y="893128"/>
                </a:lnTo>
                <a:lnTo>
                  <a:pt x="544938" y="887731"/>
                </a:lnTo>
                <a:lnTo>
                  <a:pt x="540498" y="882651"/>
                </a:lnTo>
                <a:lnTo>
                  <a:pt x="536376" y="876936"/>
                </a:lnTo>
                <a:lnTo>
                  <a:pt x="532253" y="872173"/>
                </a:lnTo>
                <a:lnTo>
                  <a:pt x="528447" y="867728"/>
                </a:lnTo>
                <a:lnTo>
                  <a:pt x="524641" y="863601"/>
                </a:lnTo>
                <a:lnTo>
                  <a:pt x="520836" y="860426"/>
                </a:lnTo>
                <a:lnTo>
                  <a:pt x="517347" y="857251"/>
                </a:lnTo>
                <a:lnTo>
                  <a:pt x="514176" y="854393"/>
                </a:lnTo>
                <a:lnTo>
                  <a:pt x="511004" y="852488"/>
                </a:lnTo>
                <a:lnTo>
                  <a:pt x="507833" y="850583"/>
                </a:lnTo>
                <a:lnTo>
                  <a:pt x="504661" y="849313"/>
                </a:lnTo>
                <a:lnTo>
                  <a:pt x="501807" y="848361"/>
                </a:lnTo>
                <a:lnTo>
                  <a:pt x="499270" y="847726"/>
                </a:lnTo>
                <a:lnTo>
                  <a:pt x="496099" y="847408"/>
                </a:lnTo>
                <a:lnTo>
                  <a:pt x="493561" y="847408"/>
                </a:lnTo>
                <a:close/>
                <a:moveTo>
                  <a:pt x="1304925" y="828675"/>
                </a:moveTo>
                <a:lnTo>
                  <a:pt x="1476375" y="828675"/>
                </a:lnTo>
                <a:lnTo>
                  <a:pt x="1476375" y="1252538"/>
                </a:lnTo>
                <a:lnTo>
                  <a:pt x="1304925" y="1252538"/>
                </a:lnTo>
                <a:lnTo>
                  <a:pt x="1304925" y="828675"/>
                </a:lnTo>
                <a:close/>
                <a:moveTo>
                  <a:pt x="634055" y="655638"/>
                </a:moveTo>
                <a:lnTo>
                  <a:pt x="641349" y="655638"/>
                </a:lnTo>
                <a:lnTo>
                  <a:pt x="648644" y="655638"/>
                </a:lnTo>
                <a:lnTo>
                  <a:pt x="655938" y="655956"/>
                </a:lnTo>
                <a:lnTo>
                  <a:pt x="662915" y="656591"/>
                </a:lnTo>
                <a:lnTo>
                  <a:pt x="669892" y="657226"/>
                </a:lnTo>
                <a:lnTo>
                  <a:pt x="677187" y="658178"/>
                </a:lnTo>
                <a:lnTo>
                  <a:pt x="684164" y="659766"/>
                </a:lnTo>
                <a:lnTo>
                  <a:pt x="691141" y="661036"/>
                </a:lnTo>
                <a:lnTo>
                  <a:pt x="698118" y="662623"/>
                </a:lnTo>
                <a:lnTo>
                  <a:pt x="704778" y="664211"/>
                </a:lnTo>
                <a:lnTo>
                  <a:pt x="711438" y="666433"/>
                </a:lnTo>
                <a:lnTo>
                  <a:pt x="718415" y="668338"/>
                </a:lnTo>
                <a:lnTo>
                  <a:pt x="724758" y="670878"/>
                </a:lnTo>
                <a:lnTo>
                  <a:pt x="731418" y="673418"/>
                </a:lnTo>
                <a:lnTo>
                  <a:pt x="737761" y="676276"/>
                </a:lnTo>
                <a:lnTo>
                  <a:pt x="744421" y="679133"/>
                </a:lnTo>
                <a:lnTo>
                  <a:pt x="750446" y="682308"/>
                </a:lnTo>
                <a:lnTo>
                  <a:pt x="763132" y="688976"/>
                </a:lnTo>
                <a:lnTo>
                  <a:pt x="775500" y="696596"/>
                </a:lnTo>
                <a:lnTo>
                  <a:pt x="787235" y="704533"/>
                </a:lnTo>
                <a:lnTo>
                  <a:pt x="798652" y="713423"/>
                </a:lnTo>
                <a:lnTo>
                  <a:pt x="809435" y="722631"/>
                </a:lnTo>
                <a:lnTo>
                  <a:pt x="819900" y="732791"/>
                </a:lnTo>
                <a:lnTo>
                  <a:pt x="830049" y="743586"/>
                </a:lnTo>
                <a:lnTo>
                  <a:pt x="839880" y="754698"/>
                </a:lnTo>
                <a:lnTo>
                  <a:pt x="849394" y="766446"/>
                </a:lnTo>
                <a:lnTo>
                  <a:pt x="858274" y="778511"/>
                </a:lnTo>
                <a:lnTo>
                  <a:pt x="866520" y="791211"/>
                </a:lnTo>
                <a:lnTo>
                  <a:pt x="874449" y="804546"/>
                </a:lnTo>
                <a:lnTo>
                  <a:pt x="881743" y="818198"/>
                </a:lnTo>
                <a:lnTo>
                  <a:pt x="888403" y="832168"/>
                </a:lnTo>
                <a:lnTo>
                  <a:pt x="894746" y="847091"/>
                </a:lnTo>
                <a:lnTo>
                  <a:pt x="900137" y="861696"/>
                </a:lnTo>
                <a:lnTo>
                  <a:pt x="905529" y="876936"/>
                </a:lnTo>
                <a:lnTo>
                  <a:pt x="909651" y="892811"/>
                </a:lnTo>
                <a:lnTo>
                  <a:pt x="913457" y="908686"/>
                </a:lnTo>
                <a:lnTo>
                  <a:pt x="916946" y="924878"/>
                </a:lnTo>
                <a:lnTo>
                  <a:pt x="919166" y="941706"/>
                </a:lnTo>
                <a:lnTo>
                  <a:pt x="921068" y="958533"/>
                </a:lnTo>
                <a:lnTo>
                  <a:pt x="922020" y="975678"/>
                </a:lnTo>
                <a:lnTo>
                  <a:pt x="922337" y="992823"/>
                </a:lnTo>
                <a:lnTo>
                  <a:pt x="922337" y="1002031"/>
                </a:lnTo>
                <a:lnTo>
                  <a:pt x="922020" y="1010921"/>
                </a:lnTo>
                <a:lnTo>
                  <a:pt x="921386" y="1019811"/>
                </a:lnTo>
                <a:lnTo>
                  <a:pt x="920434" y="1028384"/>
                </a:lnTo>
                <a:lnTo>
                  <a:pt x="919483" y="1037274"/>
                </a:lnTo>
                <a:lnTo>
                  <a:pt x="918214" y="1045846"/>
                </a:lnTo>
                <a:lnTo>
                  <a:pt x="916628" y="1054419"/>
                </a:lnTo>
                <a:lnTo>
                  <a:pt x="915043" y="1062674"/>
                </a:lnTo>
                <a:lnTo>
                  <a:pt x="912823" y="1070929"/>
                </a:lnTo>
                <a:lnTo>
                  <a:pt x="910603" y="1079501"/>
                </a:lnTo>
                <a:lnTo>
                  <a:pt x="908383" y="1087756"/>
                </a:lnTo>
                <a:lnTo>
                  <a:pt x="906163" y="1095694"/>
                </a:lnTo>
                <a:lnTo>
                  <a:pt x="903309" y="1103631"/>
                </a:lnTo>
                <a:lnTo>
                  <a:pt x="900137" y="1111569"/>
                </a:lnTo>
                <a:lnTo>
                  <a:pt x="897283" y="1119189"/>
                </a:lnTo>
                <a:lnTo>
                  <a:pt x="894111" y="1126809"/>
                </a:lnTo>
                <a:lnTo>
                  <a:pt x="887134" y="1141731"/>
                </a:lnTo>
                <a:lnTo>
                  <a:pt x="879523" y="1156336"/>
                </a:lnTo>
                <a:lnTo>
                  <a:pt x="871277" y="1170624"/>
                </a:lnTo>
                <a:lnTo>
                  <a:pt x="862714" y="1184276"/>
                </a:lnTo>
                <a:lnTo>
                  <a:pt x="853517" y="1197611"/>
                </a:lnTo>
                <a:lnTo>
                  <a:pt x="843686" y="1209994"/>
                </a:lnTo>
                <a:lnTo>
                  <a:pt x="833854" y="1222376"/>
                </a:lnTo>
                <a:lnTo>
                  <a:pt x="823389" y="1233806"/>
                </a:lnTo>
                <a:lnTo>
                  <a:pt x="812606" y="1244919"/>
                </a:lnTo>
                <a:lnTo>
                  <a:pt x="801823" y="1255396"/>
                </a:lnTo>
                <a:lnTo>
                  <a:pt x="790406" y="1265239"/>
                </a:lnTo>
                <a:lnTo>
                  <a:pt x="778989" y="1274446"/>
                </a:lnTo>
                <a:lnTo>
                  <a:pt x="767255" y="1282701"/>
                </a:lnTo>
                <a:lnTo>
                  <a:pt x="755521" y="1290956"/>
                </a:lnTo>
                <a:lnTo>
                  <a:pt x="743786" y="1298259"/>
                </a:lnTo>
                <a:lnTo>
                  <a:pt x="732052" y="1304609"/>
                </a:lnTo>
                <a:lnTo>
                  <a:pt x="720318" y="1310641"/>
                </a:lnTo>
                <a:lnTo>
                  <a:pt x="708584" y="1315721"/>
                </a:lnTo>
                <a:lnTo>
                  <a:pt x="696849" y="1320166"/>
                </a:lnTo>
                <a:lnTo>
                  <a:pt x="685432" y="1323659"/>
                </a:lnTo>
                <a:lnTo>
                  <a:pt x="674015" y="1326516"/>
                </a:lnTo>
                <a:lnTo>
                  <a:pt x="662915" y="1328421"/>
                </a:lnTo>
                <a:lnTo>
                  <a:pt x="657207" y="1329374"/>
                </a:lnTo>
                <a:lnTo>
                  <a:pt x="652132" y="1329691"/>
                </a:lnTo>
                <a:lnTo>
                  <a:pt x="646424" y="1330009"/>
                </a:lnTo>
                <a:lnTo>
                  <a:pt x="641349" y="1330326"/>
                </a:lnTo>
                <a:lnTo>
                  <a:pt x="635958" y="1330009"/>
                </a:lnTo>
                <a:lnTo>
                  <a:pt x="630884" y="1329691"/>
                </a:lnTo>
                <a:lnTo>
                  <a:pt x="625492" y="1329374"/>
                </a:lnTo>
                <a:lnTo>
                  <a:pt x="620101" y="1328421"/>
                </a:lnTo>
                <a:lnTo>
                  <a:pt x="609001" y="1326516"/>
                </a:lnTo>
                <a:lnTo>
                  <a:pt x="597584" y="1323659"/>
                </a:lnTo>
                <a:lnTo>
                  <a:pt x="585850" y="1320166"/>
                </a:lnTo>
                <a:lnTo>
                  <a:pt x="574433" y="1315721"/>
                </a:lnTo>
                <a:lnTo>
                  <a:pt x="562698" y="1310641"/>
                </a:lnTo>
                <a:lnTo>
                  <a:pt x="550647" y="1304609"/>
                </a:lnTo>
                <a:lnTo>
                  <a:pt x="538913" y="1298259"/>
                </a:lnTo>
                <a:lnTo>
                  <a:pt x="527179" y="1290956"/>
                </a:lnTo>
                <a:lnTo>
                  <a:pt x="515444" y="1282701"/>
                </a:lnTo>
                <a:lnTo>
                  <a:pt x="503710" y="1274446"/>
                </a:lnTo>
                <a:lnTo>
                  <a:pt x="492293" y="1265239"/>
                </a:lnTo>
                <a:lnTo>
                  <a:pt x="481193" y="1255396"/>
                </a:lnTo>
                <a:lnTo>
                  <a:pt x="470093" y="1244919"/>
                </a:lnTo>
                <a:lnTo>
                  <a:pt x="459310" y="1233806"/>
                </a:lnTo>
                <a:lnTo>
                  <a:pt x="448845" y="1222376"/>
                </a:lnTo>
                <a:lnTo>
                  <a:pt x="438696" y="1209994"/>
                </a:lnTo>
                <a:lnTo>
                  <a:pt x="429499" y="1197611"/>
                </a:lnTo>
                <a:lnTo>
                  <a:pt x="419985" y="1184276"/>
                </a:lnTo>
                <a:lnTo>
                  <a:pt x="411422" y="1170624"/>
                </a:lnTo>
                <a:lnTo>
                  <a:pt x="403176" y="1156336"/>
                </a:lnTo>
                <a:lnTo>
                  <a:pt x="395565" y="1141731"/>
                </a:lnTo>
                <a:lnTo>
                  <a:pt x="388588" y="1126809"/>
                </a:lnTo>
                <a:lnTo>
                  <a:pt x="385416" y="1119189"/>
                </a:lnTo>
                <a:lnTo>
                  <a:pt x="382245" y="1111569"/>
                </a:lnTo>
                <a:lnTo>
                  <a:pt x="379390" y="1103631"/>
                </a:lnTo>
                <a:lnTo>
                  <a:pt x="376853" y="1095694"/>
                </a:lnTo>
                <a:lnTo>
                  <a:pt x="374316" y="1087756"/>
                </a:lnTo>
                <a:lnTo>
                  <a:pt x="372096" y="1079501"/>
                </a:lnTo>
                <a:lnTo>
                  <a:pt x="369559" y="1070929"/>
                </a:lnTo>
                <a:lnTo>
                  <a:pt x="367656" y="1062674"/>
                </a:lnTo>
                <a:lnTo>
                  <a:pt x="366071" y="1054419"/>
                </a:lnTo>
                <a:lnTo>
                  <a:pt x="364485" y="1045846"/>
                </a:lnTo>
                <a:lnTo>
                  <a:pt x="363216" y="1037274"/>
                </a:lnTo>
                <a:lnTo>
                  <a:pt x="362265" y="1028384"/>
                </a:lnTo>
                <a:lnTo>
                  <a:pt x="361313" y="1019811"/>
                </a:lnTo>
                <a:lnTo>
                  <a:pt x="360996" y="1010921"/>
                </a:lnTo>
                <a:lnTo>
                  <a:pt x="360362" y="1002031"/>
                </a:lnTo>
                <a:lnTo>
                  <a:pt x="360362" y="992823"/>
                </a:lnTo>
                <a:lnTo>
                  <a:pt x="360679" y="975678"/>
                </a:lnTo>
                <a:lnTo>
                  <a:pt x="361948" y="958533"/>
                </a:lnTo>
                <a:lnTo>
                  <a:pt x="363533" y="941706"/>
                </a:lnTo>
                <a:lnTo>
                  <a:pt x="366071" y="924878"/>
                </a:lnTo>
                <a:lnTo>
                  <a:pt x="368925" y="908686"/>
                </a:lnTo>
                <a:lnTo>
                  <a:pt x="373048" y="892811"/>
                </a:lnTo>
                <a:lnTo>
                  <a:pt x="377171" y="876936"/>
                </a:lnTo>
                <a:lnTo>
                  <a:pt x="382245" y="861696"/>
                </a:lnTo>
                <a:lnTo>
                  <a:pt x="387953" y="847091"/>
                </a:lnTo>
                <a:lnTo>
                  <a:pt x="393979" y="832168"/>
                </a:lnTo>
                <a:lnTo>
                  <a:pt x="400956" y="818198"/>
                </a:lnTo>
                <a:lnTo>
                  <a:pt x="408568" y="804546"/>
                </a:lnTo>
                <a:lnTo>
                  <a:pt x="416179" y="791211"/>
                </a:lnTo>
                <a:lnTo>
                  <a:pt x="424425" y="778511"/>
                </a:lnTo>
                <a:lnTo>
                  <a:pt x="433305" y="766446"/>
                </a:lnTo>
                <a:lnTo>
                  <a:pt x="442819" y="754698"/>
                </a:lnTo>
                <a:lnTo>
                  <a:pt x="452650" y="743586"/>
                </a:lnTo>
                <a:lnTo>
                  <a:pt x="462482" y="732791"/>
                </a:lnTo>
                <a:lnTo>
                  <a:pt x="473264" y="722631"/>
                </a:lnTo>
                <a:lnTo>
                  <a:pt x="484047" y="713423"/>
                </a:lnTo>
                <a:lnTo>
                  <a:pt x="495464" y="704533"/>
                </a:lnTo>
                <a:lnTo>
                  <a:pt x="507516" y="696596"/>
                </a:lnTo>
                <a:lnTo>
                  <a:pt x="519567" y="688976"/>
                </a:lnTo>
                <a:lnTo>
                  <a:pt x="531936" y="682308"/>
                </a:lnTo>
                <a:lnTo>
                  <a:pt x="538278" y="679133"/>
                </a:lnTo>
                <a:lnTo>
                  <a:pt x="544938" y="676276"/>
                </a:lnTo>
                <a:lnTo>
                  <a:pt x="551281" y="673418"/>
                </a:lnTo>
                <a:lnTo>
                  <a:pt x="557941" y="670878"/>
                </a:lnTo>
                <a:lnTo>
                  <a:pt x="564284" y="668338"/>
                </a:lnTo>
                <a:lnTo>
                  <a:pt x="571261" y="666433"/>
                </a:lnTo>
                <a:lnTo>
                  <a:pt x="577921" y="664211"/>
                </a:lnTo>
                <a:lnTo>
                  <a:pt x="584898" y="662623"/>
                </a:lnTo>
                <a:lnTo>
                  <a:pt x="591875" y="661036"/>
                </a:lnTo>
                <a:lnTo>
                  <a:pt x="598535" y="659766"/>
                </a:lnTo>
                <a:lnTo>
                  <a:pt x="605830" y="658178"/>
                </a:lnTo>
                <a:lnTo>
                  <a:pt x="612490" y="657226"/>
                </a:lnTo>
                <a:lnTo>
                  <a:pt x="619784" y="656591"/>
                </a:lnTo>
                <a:lnTo>
                  <a:pt x="627078" y="655956"/>
                </a:lnTo>
                <a:lnTo>
                  <a:pt x="634055" y="655638"/>
                </a:lnTo>
                <a:close/>
                <a:moveTo>
                  <a:pt x="1604962" y="463550"/>
                </a:moveTo>
                <a:lnTo>
                  <a:pt x="1776412" y="463550"/>
                </a:lnTo>
                <a:lnTo>
                  <a:pt x="1776412" y="1252538"/>
                </a:lnTo>
                <a:lnTo>
                  <a:pt x="1604962" y="1252538"/>
                </a:lnTo>
                <a:lnTo>
                  <a:pt x="1604962" y="463550"/>
                </a:lnTo>
                <a:close/>
                <a:moveTo>
                  <a:pt x="0" y="0"/>
                </a:moveTo>
                <a:lnTo>
                  <a:pt x="2125663" y="0"/>
                </a:lnTo>
                <a:lnTo>
                  <a:pt x="2125663" y="171553"/>
                </a:lnTo>
                <a:lnTo>
                  <a:pt x="2039621" y="171553"/>
                </a:lnTo>
                <a:lnTo>
                  <a:pt x="2039621" y="1577975"/>
                </a:lnTo>
                <a:lnTo>
                  <a:pt x="1252220" y="1577975"/>
                </a:lnTo>
                <a:lnTo>
                  <a:pt x="1252220" y="1449310"/>
                </a:lnTo>
                <a:lnTo>
                  <a:pt x="1911033" y="1449310"/>
                </a:lnTo>
                <a:lnTo>
                  <a:pt x="1911033" y="171553"/>
                </a:lnTo>
                <a:lnTo>
                  <a:pt x="195263" y="171553"/>
                </a:lnTo>
                <a:lnTo>
                  <a:pt x="195263" y="1249164"/>
                </a:lnTo>
                <a:lnTo>
                  <a:pt x="66675" y="1249164"/>
                </a:lnTo>
                <a:lnTo>
                  <a:pt x="66675" y="171553"/>
                </a:lnTo>
                <a:lnTo>
                  <a:pt x="0" y="17155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 dirty="0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5" name="矩形 5">
            <a:extLst>
              <a:ext uri="{FF2B5EF4-FFF2-40B4-BE49-F238E27FC236}">
                <a16:creationId xmlns:a16="http://schemas.microsoft.com/office/drawing/2014/main" id="{BF6D8431-BDFF-6A46-B853-64ABC228F5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D656BFF8-9F35-A74F-AA15-F854EB611B35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Rectangle 4">
            <a:extLst>
              <a:ext uri="{FF2B5EF4-FFF2-40B4-BE49-F238E27FC236}">
                <a16:creationId xmlns:a16="http://schemas.microsoft.com/office/drawing/2014/main" id="{1C2C9F0A-8B72-6646-B19D-E85DE042AAD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5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ECBE45C-1B1E-474E-ADC2-05AFD54F25E1}"/>
              </a:ext>
            </a:extLst>
          </p:cNvPr>
          <p:cNvSpPr txBox="1"/>
          <p:nvPr/>
        </p:nvSpPr>
        <p:spPr>
          <a:xfrm>
            <a:off x="2026682" y="1529844"/>
            <a:ext cx="81418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b="1" dirty="0"/>
              <a:t>实际操作创建新的</a:t>
            </a:r>
            <a:r>
              <a:rPr kumimoji="1" lang="en-US" altLang="zh-CN" sz="3200" b="1" dirty="0"/>
              <a:t>Linux</a:t>
            </a:r>
            <a:r>
              <a:rPr kumimoji="1" lang="zh-CN" altLang="en-US" sz="3200" b="1" dirty="0"/>
              <a:t>用户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A3C85F6-F9F9-8B42-8256-53875012582E}"/>
              </a:ext>
            </a:extLst>
          </p:cNvPr>
          <p:cNvSpPr txBox="1"/>
          <p:nvPr/>
        </p:nvSpPr>
        <p:spPr>
          <a:xfrm>
            <a:off x="3217264" y="2668457"/>
            <a:ext cx="576064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用户创建：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通过系统命令的形式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CN" altLang="en-US" dirty="0"/>
              <a:t>、通过修改系统配置文件的形式（不做详细介绍）</a:t>
            </a:r>
            <a:endParaRPr kumimoji="1" lang="en-US" altLang="zh-CN" dirty="0"/>
          </a:p>
          <a:p>
            <a:r>
              <a:rPr kumimoji="1" lang="zh-CN" altLang="en-US" dirty="0"/>
              <a:t>用户登录：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SSH</a:t>
            </a:r>
            <a:r>
              <a:rPr kumimoji="1" lang="zh-CN" altLang="en-US" dirty="0"/>
              <a:t>登录（或</a:t>
            </a:r>
            <a:r>
              <a:rPr kumimoji="1" lang="en-US" altLang="zh-CN" dirty="0"/>
              <a:t>telnet</a:t>
            </a:r>
            <a:r>
              <a:rPr kumimoji="1" lang="zh-CN" altLang="en-US" dirty="0"/>
              <a:t>登录）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用户环境变量（</a:t>
            </a:r>
            <a:r>
              <a:rPr kumimoji="1" lang="en-US" altLang="zh-CN" dirty="0"/>
              <a:t>/</a:t>
            </a:r>
            <a:r>
              <a:rPr kumimoji="1" lang="en-US" altLang="zh-Hans" dirty="0" err="1"/>
              <a:t>etc</a:t>
            </a:r>
            <a:r>
              <a:rPr kumimoji="1" lang="en-US" altLang="zh-Hans" dirty="0"/>
              <a:t>/profile</a:t>
            </a:r>
            <a:r>
              <a:rPr kumimoji="1" lang="zh-Hans" altLang="en-US" dirty="0"/>
              <a:t>、</a:t>
            </a:r>
            <a:r>
              <a:rPr kumimoji="1" lang="en-US" altLang="zh-Hans" dirty="0">
                <a:highlight>
                  <a:srgbClr val="FFFF00"/>
                </a:highlight>
              </a:rPr>
              <a:t>~/.profile</a:t>
            </a:r>
            <a:r>
              <a:rPr kumimoji="1" lang="zh-CN" altLang="en-US" dirty="0"/>
              <a:t>）文件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alias</a:t>
            </a:r>
            <a:r>
              <a:rPr kumimoji="1" lang="zh-CN" altLang="en-US" dirty="0"/>
              <a:t>别名：对命令的简写</a:t>
            </a:r>
            <a:endParaRPr kumimoji="1"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$PATH</a:t>
            </a:r>
            <a:r>
              <a:rPr kumimoji="1" lang="zh-CN" altLang="en-US" dirty="0"/>
              <a:t>与命令执行的路径</a:t>
            </a:r>
            <a:r>
              <a:rPr kumimoji="1" lang="zh-Hans" altLang="en-US" dirty="0"/>
              <a:t>（</a:t>
            </a:r>
            <a:r>
              <a:rPr kumimoji="1" lang="en-US" altLang="zh-Hans" dirty="0" err="1"/>
              <a:t>whereis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which</a:t>
            </a:r>
            <a:r>
              <a:rPr kumimoji="1" lang="zh-Hans" altLang="en-US" dirty="0"/>
              <a:t>）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57165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66551" y="1196752"/>
            <a:ext cx="1822450" cy="1822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" y="8894"/>
            <a:ext cx="4621213" cy="6596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45" name="组合 44"/>
          <p:cNvGrpSpPr/>
          <p:nvPr/>
        </p:nvGrpSpPr>
        <p:grpSpPr>
          <a:xfrm>
            <a:off x="7916827" y="4483162"/>
            <a:ext cx="4301440" cy="2276522"/>
            <a:chOff x="5917425" y="3435846"/>
            <a:chExt cx="3226575" cy="1707654"/>
          </a:xfrm>
        </p:grpSpPr>
        <p:pic>
          <p:nvPicPr>
            <p:cNvPr id="46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47" name="Picture 2"/>
            <p:cNvPicPr>
              <a:picLocks noChangeAspect="1" noChangeArrowheads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-40000" contrast="-4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 bwMode="auto">
            <a:xfrm>
              <a:off x="5917425" y="3435846"/>
              <a:ext cx="3226575" cy="17076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35" name="TextBox 45"/>
          <p:cNvSpPr txBox="1"/>
          <p:nvPr/>
        </p:nvSpPr>
        <p:spPr>
          <a:xfrm>
            <a:off x="630920" y="3292684"/>
            <a:ext cx="2730363" cy="1631216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pPr algn="ctr"/>
            <a:r>
              <a:rPr lang="en-US" altLang="zh-CN" sz="10000" dirty="0">
                <a:solidFill>
                  <a:schemeClr val="bg2"/>
                </a:solidFill>
                <a:latin typeface="Impact" pitchFamily="34" charset="0"/>
                <a:ea typeface="微软雅黑" panose="020B0503020204020204" pitchFamily="34" charset="-122"/>
              </a:rPr>
              <a:t>PART</a:t>
            </a:r>
          </a:p>
        </p:txBody>
      </p:sp>
      <p:sp>
        <p:nvSpPr>
          <p:cNvPr id="36" name="Rectangle 49"/>
          <p:cNvSpPr/>
          <p:nvPr/>
        </p:nvSpPr>
        <p:spPr>
          <a:xfrm>
            <a:off x="6961683" y="3068960"/>
            <a:ext cx="3888432" cy="584775"/>
          </a:xfrm>
          <a:prstGeom prst="rect">
            <a:avLst/>
          </a:prstGeom>
          <a:effectLst/>
        </p:spPr>
        <p:txBody>
          <a:bodyPr wrap="square">
            <a:spAutoFit/>
          </a:bodyPr>
          <a:lstStyle/>
          <a:p>
            <a:pPr marL="0" lvl="1" algn="ctr"/>
            <a:r>
              <a:rPr lang="en-US" altLang="zh-CN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sz="3200" b="1" dirty="0">
              <a:solidFill>
                <a:schemeClr val="accent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8" name="Straight Connector 2"/>
          <p:cNvCxnSpPr/>
          <p:nvPr/>
        </p:nvCxnSpPr>
        <p:spPr>
          <a:xfrm>
            <a:off x="7969795" y="3645024"/>
            <a:ext cx="2160240" cy="0"/>
          </a:xfrm>
          <a:prstGeom prst="line">
            <a:avLst/>
          </a:prstGeom>
          <a:ln w="9525">
            <a:solidFill>
              <a:srgbClr val="2F5EB0"/>
            </a:solidFill>
            <a:headEnd type="none" w="med" len="med"/>
            <a:tailEnd type="none" w="med" len="med"/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KSO_Shape"/>
          <p:cNvSpPr>
            <a:spLocks/>
          </p:cNvSpPr>
          <p:nvPr/>
        </p:nvSpPr>
        <p:spPr bwMode="auto">
          <a:xfrm>
            <a:off x="8569155" y="1703441"/>
            <a:ext cx="817242" cy="809071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40422" y="869609"/>
            <a:ext cx="1480924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0000" dirty="0">
                <a:solidFill>
                  <a:schemeClr val="bg2"/>
                </a:solidFill>
                <a:latin typeface="Impact" pitchFamily="34" charset="0"/>
              </a:rPr>
              <a:t>3</a:t>
            </a:r>
            <a:endParaRPr lang="zh-CN" altLang="en-US" sz="30000" dirty="0">
              <a:solidFill>
                <a:schemeClr val="bg2"/>
              </a:solidFill>
              <a:latin typeface="Impact" pitchFamily="34" charset="0"/>
            </a:endParaRPr>
          </a:p>
        </p:txBody>
      </p:sp>
      <p:sp>
        <p:nvSpPr>
          <p:cNvPr id="25" name="矩形 5">
            <a:extLst>
              <a:ext uri="{FF2B5EF4-FFF2-40B4-BE49-F238E27FC236}">
                <a16:creationId xmlns:a16="http://schemas.microsoft.com/office/drawing/2014/main" id="{6027925C-8E7E-BE4E-92C3-89129260B23D}"/>
              </a:ext>
            </a:extLst>
          </p:cNvPr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F3532B86-970F-2F4B-A862-4537C958290F}"/>
              </a:ext>
            </a:extLst>
          </p:cNvPr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Rectangle 4">
            <a:extLst>
              <a:ext uri="{FF2B5EF4-FFF2-40B4-BE49-F238E27FC236}">
                <a16:creationId xmlns:a16="http://schemas.microsoft.com/office/drawing/2014/main" id="{208CE189-95F7-2C46-9776-C0ACAAE9090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6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3194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5">
            <a:extLst>
              <a:ext uri="{FF2B5EF4-FFF2-40B4-BE49-F238E27FC236}">
                <a16:creationId xmlns:a16="http://schemas.microsoft.com/office/drawing/2014/main" id="{9450A480-6DD6-384C-93E4-11D6F5C2F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95671"/>
            <a:ext cx="2227349" cy="5040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文本框 9"/>
          <p:cNvSpPr txBox="1"/>
          <p:nvPr/>
        </p:nvSpPr>
        <p:spPr>
          <a:xfrm>
            <a:off x="520547" y="193785"/>
            <a:ext cx="1656184" cy="346249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marL="0" lvl="1" algn="ctr"/>
            <a:r>
              <a:rPr lang="en-US" altLang="zh-CN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Linux</a:t>
            </a:r>
            <a:r>
              <a: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文件</a:t>
            </a:r>
            <a:endParaRPr lang="en-US" altLang="zh-CN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8" name="矩形 17"/>
          <p:cNvSpPr/>
          <p:nvPr/>
        </p:nvSpPr>
        <p:spPr>
          <a:xfrm flipH="1">
            <a:off x="-3" y="6525344"/>
            <a:ext cx="12195177" cy="360511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 flipH="1">
            <a:off x="-4" y="6596410"/>
            <a:ext cx="12195177" cy="288974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5"/>
          <p:cNvSpPr/>
          <p:nvPr/>
        </p:nvSpPr>
        <p:spPr>
          <a:xfrm>
            <a:off x="9976569" y="6493142"/>
            <a:ext cx="1018294" cy="111815"/>
          </a:xfrm>
          <a:custGeom>
            <a:avLst/>
            <a:gdLst>
              <a:gd name="connsiteX0" fmla="*/ 0 w 926584"/>
              <a:gd name="connsiteY0" fmla="*/ 0 h 118098"/>
              <a:gd name="connsiteX1" fmla="*/ 926584 w 926584"/>
              <a:gd name="connsiteY1" fmla="*/ 0 h 118098"/>
              <a:gd name="connsiteX2" fmla="*/ 926584 w 926584"/>
              <a:gd name="connsiteY2" fmla="*/ 118098 h 118098"/>
              <a:gd name="connsiteX3" fmla="*/ 0 w 926584"/>
              <a:gd name="connsiteY3" fmla="*/ 118098 h 118098"/>
              <a:gd name="connsiteX4" fmla="*/ 0 w 926584"/>
              <a:gd name="connsiteY4" fmla="*/ 0 h 118098"/>
              <a:gd name="connsiteX0" fmla="*/ 55821 w 982405"/>
              <a:gd name="connsiteY0" fmla="*/ 0 h 144680"/>
              <a:gd name="connsiteX1" fmla="*/ 982405 w 982405"/>
              <a:gd name="connsiteY1" fmla="*/ 0 h 144680"/>
              <a:gd name="connsiteX2" fmla="*/ 982405 w 982405"/>
              <a:gd name="connsiteY2" fmla="*/ 118098 h 144680"/>
              <a:gd name="connsiteX3" fmla="*/ 0 w 982405"/>
              <a:gd name="connsiteY3" fmla="*/ 144680 h 144680"/>
              <a:gd name="connsiteX4" fmla="*/ 55821 w 982405"/>
              <a:gd name="connsiteY4" fmla="*/ 0 h 144680"/>
              <a:gd name="connsiteX0" fmla="*/ 55821 w 998354"/>
              <a:gd name="connsiteY0" fmla="*/ 0 h 147338"/>
              <a:gd name="connsiteX1" fmla="*/ 982405 w 998354"/>
              <a:gd name="connsiteY1" fmla="*/ 0 h 147338"/>
              <a:gd name="connsiteX2" fmla="*/ 998354 w 998354"/>
              <a:gd name="connsiteY2" fmla="*/ 147338 h 147338"/>
              <a:gd name="connsiteX3" fmla="*/ 0 w 998354"/>
              <a:gd name="connsiteY3" fmla="*/ 144680 h 147338"/>
              <a:gd name="connsiteX4" fmla="*/ 55821 w 998354"/>
              <a:gd name="connsiteY4" fmla="*/ 0 h 147338"/>
              <a:gd name="connsiteX0" fmla="*/ 84307 w 1026840"/>
              <a:gd name="connsiteY0" fmla="*/ 0 h 150534"/>
              <a:gd name="connsiteX1" fmla="*/ 1010891 w 1026840"/>
              <a:gd name="connsiteY1" fmla="*/ 0 h 150534"/>
              <a:gd name="connsiteX2" fmla="*/ 1026840 w 1026840"/>
              <a:gd name="connsiteY2" fmla="*/ 147338 h 150534"/>
              <a:gd name="connsiteX3" fmla="*/ 0 w 1026840"/>
              <a:gd name="connsiteY3" fmla="*/ 150534 h 150534"/>
              <a:gd name="connsiteX4" fmla="*/ 84307 w 1026840"/>
              <a:gd name="connsiteY4" fmla="*/ 0 h 150534"/>
              <a:gd name="connsiteX0" fmla="*/ 84307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84307 w 1021143"/>
              <a:gd name="connsiteY4" fmla="*/ 0 h 153193"/>
              <a:gd name="connsiteX0" fmla="*/ 92853 w 1021143"/>
              <a:gd name="connsiteY0" fmla="*/ 0 h 153193"/>
              <a:gd name="connsiteX1" fmla="*/ 1010891 w 1021143"/>
              <a:gd name="connsiteY1" fmla="*/ 0 h 153193"/>
              <a:gd name="connsiteX2" fmla="*/ 1021143 w 1021143"/>
              <a:gd name="connsiteY2" fmla="*/ 153193 h 153193"/>
              <a:gd name="connsiteX3" fmla="*/ 0 w 1021143"/>
              <a:gd name="connsiteY3" fmla="*/ 150534 h 153193"/>
              <a:gd name="connsiteX4" fmla="*/ 92853 w 1021143"/>
              <a:gd name="connsiteY4" fmla="*/ 0 h 153193"/>
              <a:gd name="connsiteX0" fmla="*/ 90004 w 1018294"/>
              <a:gd name="connsiteY0" fmla="*/ 0 h 153193"/>
              <a:gd name="connsiteX1" fmla="*/ 1008042 w 1018294"/>
              <a:gd name="connsiteY1" fmla="*/ 0 h 153193"/>
              <a:gd name="connsiteX2" fmla="*/ 1018294 w 1018294"/>
              <a:gd name="connsiteY2" fmla="*/ 153193 h 153193"/>
              <a:gd name="connsiteX3" fmla="*/ 0 w 1018294"/>
              <a:gd name="connsiteY3" fmla="*/ 142728 h 153193"/>
              <a:gd name="connsiteX4" fmla="*/ 90004 w 1018294"/>
              <a:gd name="connsiteY4" fmla="*/ 0 h 1531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18294" h="153193">
                <a:moveTo>
                  <a:pt x="90004" y="0"/>
                </a:moveTo>
                <a:lnTo>
                  <a:pt x="1008042" y="0"/>
                </a:lnTo>
                <a:lnTo>
                  <a:pt x="1018294" y="153193"/>
                </a:lnTo>
                <a:lnTo>
                  <a:pt x="0" y="142728"/>
                </a:lnTo>
                <a:lnTo>
                  <a:pt x="90004" y="0"/>
                </a:ln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10067547" y="6493142"/>
            <a:ext cx="107060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Rectangle 4"/>
          <p:cNvSpPr txBox="1">
            <a:spLocks noChangeArrowheads="1"/>
          </p:cNvSpPr>
          <p:nvPr/>
        </p:nvSpPr>
        <p:spPr bwMode="auto">
          <a:xfrm>
            <a:off x="10202043" y="6493142"/>
            <a:ext cx="792820" cy="392242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  <a:ex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r>
              <a:rPr lang="zh-CN" altLang="en-U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０</a:t>
            </a:r>
            <a:r>
              <a:rPr lang="en-US" altLang="zh-Hans" dirty="0">
                <a:latin typeface="方正兰亭超细黑简体" panose="02000000000000000000" pitchFamily="2" charset="-122"/>
                <a:ea typeface="方正兰亭超细黑简体" panose="02000000000000000000" pitchFamily="2" charset="-122"/>
              </a:rPr>
              <a:t>7</a:t>
            </a:r>
            <a:endParaRPr lang="zh-CN" dirty="0">
              <a:latin typeface="方正兰亭超细黑简体" panose="02000000000000000000" pitchFamily="2" charset="-122"/>
              <a:ea typeface="方正兰亭超细黑简体" panose="02000000000000000000" pitchFamily="2" charset="-122"/>
            </a:endParaRPr>
          </a:p>
        </p:txBody>
      </p:sp>
      <p:sp>
        <p:nvSpPr>
          <p:cNvPr id="12" name="KSO_Shape">
            <a:extLst>
              <a:ext uri="{FF2B5EF4-FFF2-40B4-BE49-F238E27FC236}">
                <a16:creationId xmlns:a16="http://schemas.microsoft.com/office/drawing/2014/main" id="{2564B5F6-A164-AD49-9F52-2D16437F5F8B}"/>
              </a:ext>
            </a:extLst>
          </p:cNvPr>
          <p:cNvSpPr>
            <a:spLocks/>
          </p:cNvSpPr>
          <p:nvPr/>
        </p:nvSpPr>
        <p:spPr bwMode="auto">
          <a:xfrm>
            <a:off x="153347" y="161613"/>
            <a:ext cx="367200" cy="372173"/>
          </a:xfrm>
          <a:custGeom>
            <a:avLst/>
            <a:gdLst>
              <a:gd name="T0" fmla="*/ 615878 w 2390775"/>
              <a:gd name="T1" fmla="*/ 1467970 h 2365376"/>
              <a:gd name="T2" fmla="*/ 587250 w 2390775"/>
              <a:gd name="T3" fmla="*/ 1401697 h 2365376"/>
              <a:gd name="T4" fmla="*/ 1282649 w 2390775"/>
              <a:gd name="T5" fmla="*/ 1393474 h 2365376"/>
              <a:gd name="T6" fmla="*/ 1180915 w 2390775"/>
              <a:gd name="T7" fmla="*/ 1446870 h 2365376"/>
              <a:gd name="T8" fmla="*/ 1210073 w 2390775"/>
              <a:gd name="T9" fmla="*/ 1382167 h 2365376"/>
              <a:gd name="T10" fmla="*/ 653657 w 2390775"/>
              <a:gd name="T11" fmla="*/ 1314699 h 2365376"/>
              <a:gd name="T12" fmla="*/ 646041 w 2390775"/>
              <a:gd name="T13" fmla="*/ 1180275 h 2365376"/>
              <a:gd name="T14" fmla="*/ 589870 w 2390775"/>
              <a:gd name="T15" fmla="*/ 1105327 h 2365376"/>
              <a:gd name="T16" fmla="*/ 599516 w 2390775"/>
              <a:gd name="T17" fmla="*/ 1141280 h 2365376"/>
              <a:gd name="T18" fmla="*/ 579914 w 2390775"/>
              <a:gd name="T19" fmla="*/ 1158779 h 2365376"/>
              <a:gd name="T20" fmla="*/ 541333 w 2390775"/>
              <a:gd name="T21" fmla="*/ 1105965 h 2365376"/>
              <a:gd name="T22" fmla="*/ 1137260 w 2390775"/>
              <a:gd name="T23" fmla="*/ 1009231 h 2365376"/>
              <a:gd name="T24" fmla="*/ 1143562 w 2390775"/>
              <a:gd name="T25" fmla="*/ 1026145 h 2365376"/>
              <a:gd name="T26" fmla="*/ 1096615 w 2390775"/>
              <a:gd name="T27" fmla="*/ 1069549 h 2365376"/>
              <a:gd name="T28" fmla="*/ 1102602 w 2390775"/>
              <a:gd name="T29" fmla="*/ 1001572 h 2365376"/>
              <a:gd name="T30" fmla="*/ 972739 w 2390775"/>
              <a:gd name="T31" fmla="*/ 835988 h 2365376"/>
              <a:gd name="T32" fmla="*/ 989500 w 2390775"/>
              <a:gd name="T33" fmla="*/ 1138672 h 2365376"/>
              <a:gd name="T34" fmla="*/ 639427 w 2390775"/>
              <a:gd name="T35" fmla="*/ 1423644 h 2365376"/>
              <a:gd name="T36" fmla="*/ 599898 w 2390775"/>
              <a:gd name="T37" fmla="*/ 1003302 h 2365376"/>
              <a:gd name="T38" fmla="*/ 529694 w 2390775"/>
              <a:gd name="T39" fmla="*/ 1090596 h 2365376"/>
              <a:gd name="T40" fmla="*/ 602428 w 2390775"/>
              <a:gd name="T41" fmla="*/ 868249 h 2365376"/>
              <a:gd name="T42" fmla="*/ 861740 w 2390775"/>
              <a:gd name="T43" fmla="*/ 924231 h 2365376"/>
              <a:gd name="T44" fmla="*/ 755609 w 2390775"/>
              <a:gd name="T45" fmla="*/ 542052 h 2365376"/>
              <a:gd name="T46" fmla="*/ 929665 w 2390775"/>
              <a:gd name="T47" fmla="*/ 525915 h 2365376"/>
              <a:gd name="T48" fmla="*/ 909019 w 2390775"/>
              <a:gd name="T49" fmla="*/ 571798 h 2365376"/>
              <a:gd name="T50" fmla="*/ 936652 w 2390775"/>
              <a:gd name="T51" fmla="*/ 586353 h 2365376"/>
              <a:gd name="T52" fmla="*/ 928394 w 2390775"/>
              <a:gd name="T53" fmla="*/ 688879 h 2365376"/>
              <a:gd name="T54" fmla="*/ 840414 w 2390775"/>
              <a:gd name="T55" fmla="*/ 772101 h 2365376"/>
              <a:gd name="T56" fmla="*/ 742269 w 2390775"/>
              <a:gd name="T57" fmla="*/ 675588 h 2365376"/>
              <a:gd name="T58" fmla="*/ 738139 w 2390775"/>
              <a:gd name="T59" fmla="*/ 608504 h 2365376"/>
              <a:gd name="T60" fmla="*/ 761643 w 2390775"/>
              <a:gd name="T61" fmla="*/ 510093 h 2365376"/>
              <a:gd name="T62" fmla="*/ 617010 w 2390775"/>
              <a:gd name="T63" fmla="*/ 449064 h 2365376"/>
              <a:gd name="T64" fmla="*/ 350272 w 2390775"/>
              <a:gd name="T65" fmla="*/ 638327 h 2365376"/>
              <a:gd name="T66" fmla="*/ 215163 w 2390775"/>
              <a:gd name="T67" fmla="*/ 939947 h 2365376"/>
              <a:gd name="T68" fmla="*/ 256613 w 2390775"/>
              <a:gd name="T69" fmla="*/ 1277331 h 2365376"/>
              <a:gd name="T70" fmla="*/ 458486 w 2390775"/>
              <a:gd name="T71" fmla="*/ 1534008 h 2365376"/>
              <a:gd name="T72" fmla="*/ 767308 w 2390775"/>
              <a:gd name="T73" fmla="*/ 1655225 h 2365376"/>
              <a:gd name="T74" fmla="*/ 1101127 w 2390775"/>
              <a:gd name="T75" fmla="*/ 1596674 h 2365376"/>
              <a:gd name="T76" fmla="*/ 1347614 w 2390775"/>
              <a:gd name="T77" fmla="*/ 1383040 h 2365376"/>
              <a:gd name="T78" fmla="*/ 1453614 w 2390775"/>
              <a:gd name="T79" fmla="*/ 1066861 h 2365376"/>
              <a:gd name="T80" fmla="*/ 1378939 w 2390775"/>
              <a:gd name="T81" fmla="*/ 738024 h 2365376"/>
              <a:gd name="T82" fmla="*/ 1153652 w 2390775"/>
              <a:gd name="T83" fmla="*/ 501602 h 2365376"/>
              <a:gd name="T84" fmla="*/ 831224 w 2390775"/>
              <a:gd name="T85" fmla="*/ 411085 h 2365376"/>
              <a:gd name="T86" fmla="*/ 989432 w 2390775"/>
              <a:gd name="T87" fmla="*/ 315187 h 2365376"/>
              <a:gd name="T88" fmla="*/ 1471649 w 2390775"/>
              <a:gd name="T89" fmla="*/ 671876 h 2365376"/>
              <a:gd name="T90" fmla="*/ 1554866 w 2390775"/>
              <a:gd name="T91" fmla="*/ 1171938 h 2365376"/>
              <a:gd name="T92" fmla="*/ 1239716 w 2390775"/>
              <a:gd name="T93" fmla="*/ 1647313 h 2365376"/>
              <a:gd name="T94" fmla="*/ 646121 w 2390775"/>
              <a:gd name="T95" fmla="*/ 1748275 h 2365376"/>
              <a:gd name="T96" fmla="*/ 110112 w 2390775"/>
              <a:gd name="T97" fmla="*/ 1186813 h 2365376"/>
              <a:gd name="T98" fmla="*/ 251551 w 2390775"/>
              <a:gd name="T99" fmla="*/ 580725 h 2365376"/>
              <a:gd name="T100" fmla="*/ 1549044 w 2390775"/>
              <a:gd name="T101" fmla="*/ 160116 h 2365376"/>
              <a:gd name="T102" fmla="*/ 1461002 w 2390775"/>
              <a:gd name="T103" fmla="*/ 284475 h 2365376"/>
              <a:gd name="T104" fmla="*/ 1550307 w 2390775"/>
              <a:gd name="T105" fmla="*/ 426554 h 2365376"/>
              <a:gd name="T106" fmla="*/ 1719764 w 2390775"/>
              <a:gd name="T107" fmla="*/ 380038 h 2365376"/>
              <a:gd name="T108" fmla="*/ 1735543 w 2390775"/>
              <a:gd name="T109" fmla="*/ 232579 h 2365376"/>
              <a:gd name="T110" fmla="*/ 1705909 w 2390775"/>
              <a:gd name="T111" fmla="*/ 94508 h 2365376"/>
              <a:gd name="T112" fmla="*/ 1774050 w 2390775"/>
              <a:gd name="T113" fmla="*/ 148403 h 2365376"/>
              <a:gd name="T114" fmla="*/ 1781614 w 2390775"/>
              <a:gd name="T115" fmla="*/ 428769 h 2365376"/>
              <a:gd name="T116" fmla="*/ 1600166 w 2390775"/>
              <a:gd name="T117" fmla="*/ 516104 h 2365376"/>
              <a:gd name="T118" fmla="*/ 1452167 w 2390775"/>
              <a:gd name="T119" fmla="*/ 455349 h 2365376"/>
              <a:gd name="T120" fmla="*/ 1310478 w 2390775"/>
              <a:gd name="T121" fmla="*/ 259477 h 2365376"/>
              <a:gd name="T122" fmla="*/ 1562614 w 2390775"/>
              <a:gd name="T123" fmla="*/ 74046 h 236537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2390775" h="2365376">
                <a:moveTo>
                  <a:pt x="761351" y="1739900"/>
                </a:moveTo>
                <a:lnTo>
                  <a:pt x="791690" y="1805294"/>
                </a:lnTo>
                <a:lnTo>
                  <a:pt x="794883" y="1808051"/>
                </a:lnTo>
                <a:lnTo>
                  <a:pt x="797278" y="1811991"/>
                </a:lnTo>
                <a:lnTo>
                  <a:pt x="800871" y="1817112"/>
                </a:lnTo>
                <a:lnTo>
                  <a:pt x="803266" y="1822233"/>
                </a:lnTo>
                <a:lnTo>
                  <a:pt x="804065" y="1825384"/>
                </a:lnTo>
                <a:lnTo>
                  <a:pt x="804863" y="1828536"/>
                </a:lnTo>
                <a:lnTo>
                  <a:pt x="804863" y="1831687"/>
                </a:lnTo>
                <a:lnTo>
                  <a:pt x="804863" y="1834839"/>
                </a:lnTo>
                <a:lnTo>
                  <a:pt x="804065" y="1837990"/>
                </a:lnTo>
                <a:lnTo>
                  <a:pt x="802867" y="1841142"/>
                </a:lnTo>
                <a:lnTo>
                  <a:pt x="801670" y="1842718"/>
                </a:lnTo>
                <a:lnTo>
                  <a:pt x="799674" y="1844687"/>
                </a:lnTo>
                <a:lnTo>
                  <a:pt x="797278" y="1845475"/>
                </a:lnTo>
                <a:lnTo>
                  <a:pt x="794484" y="1845869"/>
                </a:lnTo>
                <a:lnTo>
                  <a:pt x="790891" y="1846263"/>
                </a:lnTo>
                <a:lnTo>
                  <a:pt x="787698" y="1845869"/>
                </a:lnTo>
                <a:lnTo>
                  <a:pt x="784105" y="1845475"/>
                </a:lnTo>
                <a:lnTo>
                  <a:pt x="780512" y="1844293"/>
                </a:lnTo>
                <a:lnTo>
                  <a:pt x="776520" y="1842718"/>
                </a:lnTo>
                <a:lnTo>
                  <a:pt x="772927" y="1841142"/>
                </a:lnTo>
                <a:lnTo>
                  <a:pt x="768935" y="1839172"/>
                </a:lnTo>
                <a:lnTo>
                  <a:pt x="765343" y="1836809"/>
                </a:lnTo>
                <a:lnTo>
                  <a:pt x="761750" y="1834051"/>
                </a:lnTo>
                <a:lnTo>
                  <a:pt x="758955" y="1831294"/>
                </a:lnTo>
                <a:lnTo>
                  <a:pt x="756161" y="1827748"/>
                </a:lnTo>
                <a:lnTo>
                  <a:pt x="754165" y="1824597"/>
                </a:lnTo>
                <a:lnTo>
                  <a:pt x="748975" y="1815536"/>
                </a:lnTo>
                <a:lnTo>
                  <a:pt x="745782" y="1808839"/>
                </a:lnTo>
                <a:lnTo>
                  <a:pt x="743387" y="1803718"/>
                </a:lnTo>
                <a:lnTo>
                  <a:pt x="742588" y="1799385"/>
                </a:lnTo>
                <a:lnTo>
                  <a:pt x="742588" y="1795051"/>
                </a:lnTo>
                <a:lnTo>
                  <a:pt x="743387" y="1790718"/>
                </a:lnTo>
                <a:lnTo>
                  <a:pt x="746181" y="1778112"/>
                </a:lnTo>
                <a:lnTo>
                  <a:pt x="746979" y="1774173"/>
                </a:lnTo>
                <a:lnTo>
                  <a:pt x="746979" y="1772203"/>
                </a:lnTo>
                <a:lnTo>
                  <a:pt x="746181" y="1771021"/>
                </a:lnTo>
                <a:lnTo>
                  <a:pt x="745383" y="1770627"/>
                </a:lnTo>
                <a:lnTo>
                  <a:pt x="742987" y="1770627"/>
                </a:lnTo>
                <a:lnTo>
                  <a:pt x="742189" y="1770233"/>
                </a:lnTo>
                <a:lnTo>
                  <a:pt x="741790" y="1769839"/>
                </a:lnTo>
                <a:lnTo>
                  <a:pt x="738596" y="1761961"/>
                </a:lnTo>
                <a:lnTo>
                  <a:pt x="736999" y="1758021"/>
                </a:lnTo>
                <a:lnTo>
                  <a:pt x="736600" y="1756052"/>
                </a:lnTo>
                <a:lnTo>
                  <a:pt x="736600" y="1754476"/>
                </a:lnTo>
                <a:lnTo>
                  <a:pt x="742189" y="1750536"/>
                </a:lnTo>
                <a:lnTo>
                  <a:pt x="747379" y="1747385"/>
                </a:lnTo>
                <a:lnTo>
                  <a:pt x="750971" y="1745021"/>
                </a:lnTo>
                <a:lnTo>
                  <a:pt x="754165" y="1743839"/>
                </a:lnTo>
                <a:lnTo>
                  <a:pt x="758556" y="1741870"/>
                </a:lnTo>
                <a:lnTo>
                  <a:pt x="759754" y="1741870"/>
                </a:lnTo>
                <a:lnTo>
                  <a:pt x="761351" y="1739900"/>
                </a:lnTo>
                <a:close/>
                <a:moveTo>
                  <a:pt x="1554438" y="1730375"/>
                </a:moveTo>
                <a:lnTo>
                  <a:pt x="1565575" y="1730375"/>
                </a:lnTo>
                <a:lnTo>
                  <a:pt x="1575916" y="1730375"/>
                </a:lnTo>
                <a:lnTo>
                  <a:pt x="1586258" y="1731163"/>
                </a:lnTo>
                <a:lnTo>
                  <a:pt x="1591031" y="1731951"/>
                </a:lnTo>
                <a:lnTo>
                  <a:pt x="1595008" y="1733133"/>
                </a:lnTo>
                <a:lnTo>
                  <a:pt x="1598986" y="1734314"/>
                </a:lnTo>
                <a:lnTo>
                  <a:pt x="1602168" y="1735890"/>
                </a:lnTo>
                <a:lnTo>
                  <a:pt x="1605350" y="1737860"/>
                </a:lnTo>
                <a:lnTo>
                  <a:pt x="1607339" y="1739830"/>
                </a:lnTo>
                <a:lnTo>
                  <a:pt x="1608929" y="1741799"/>
                </a:lnTo>
                <a:lnTo>
                  <a:pt x="1609725" y="1744951"/>
                </a:lnTo>
                <a:lnTo>
                  <a:pt x="1609725" y="1747708"/>
                </a:lnTo>
                <a:lnTo>
                  <a:pt x="1608929" y="1751648"/>
                </a:lnTo>
                <a:lnTo>
                  <a:pt x="1607339" y="1755193"/>
                </a:lnTo>
                <a:lnTo>
                  <a:pt x="1604554" y="1759920"/>
                </a:lnTo>
                <a:lnTo>
                  <a:pt x="1600577" y="1764648"/>
                </a:lnTo>
                <a:lnTo>
                  <a:pt x="1595804" y="1769769"/>
                </a:lnTo>
                <a:lnTo>
                  <a:pt x="1589042" y="1776072"/>
                </a:lnTo>
                <a:lnTo>
                  <a:pt x="1582678" y="1781193"/>
                </a:lnTo>
                <a:lnTo>
                  <a:pt x="1576314" y="1786314"/>
                </a:lnTo>
                <a:lnTo>
                  <a:pt x="1570348" y="1790647"/>
                </a:lnTo>
                <a:lnTo>
                  <a:pt x="1563586" y="1794193"/>
                </a:lnTo>
                <a:lnTo>
                  <a:pt x="1557222" y="1797738"/>
                </a:lnTo>
                <a:lnTo>
                  <a:pt x="1550461" y="1800496"/>
                </a:lnTo>
                <a:lnTo>
                  <a:pt x="1544097" y="1802466"/>
                </a:lnTo>
                <a:lnTo>
                  <a:pt x="1537733" y="1804829"/>
                </a:lnTo>
                <a:lnTo>
                  <a:pt x="1530971" y="1806799"/>
                </a:lnTo>
                <a:lnTo>
                  <a:pt x="1524607" y="1807981"/>
                </a:lnTo>
                <a:lnTo>
                  <a:pt x="1518243" y="1809163"/>
                </a:lnTo>
                <a:lnTo>
                  <a:pt x="1505117" y="1811132"/>
                </a:lnTo>
                <a:lnTo>
                  <a:pt x="1491992" y="1812314"/>
                </a:lnTo>
                <a:lnTo>
                  <a:pt x="1486026" y="1813102"/>
                </a:lnTo>
                <a:lnTo>
                  <a:pt x="1483241" y="1813890"/>
                </a:lnTo>
                <a:lnTo>
                  <a:pt x="1482048" y="1814678"/>
                </a:lnTo>
                <a:lnTo>
                  <a:pt x="1481253" y="1815072"/>
                </a:lnTo>
                <a:lnTo>
                  <a:pt x="1480855" y="1815859"/>
                </a:lnTo>
                <a:lnTo>
                  <a:pt x="1480855" y="1817041"/>
                </a:lnTo>
                <a:lnTo>
                  <a:pt x="1481253" y="1818617"/>
                </a:lnTo>
                <a:lnTo>
                  <a:pt x="1482048" y="1819799"/>
                </a:lnTo>
                <a:lnTo>
                  <a:pt x="1482048" y="1821375"/>
                </a:lnTo>
                <a:lnTo>
                  <a:pt x="1482048" y="1821769"/>
                </a:lnTo>
                <a:lnTo>
                  <a:pt x="1480855" y="1822556"/>
                </a:lnTo>
                <a:lnTo>
                  <a:pt x="1471309" y="1830829"/>
                </a:lnTo>
                <a:lnTo>
                  <a:pt x="1465343" y="1834375"/>
                </a:lnTo>
                <a:lnTo>
                  <a:pt x="1463354" y="1835556"/>
                </a:lnTo>
                <a:lnTo>
                  <a:pt x="1461365" y="1836738"/>
                </a:lnTo>
                <a:lnTo>
                  <a:pt x="1452615" y="1830041"/>
                </a:lnTo>
                <a:lnTo>
                  <a:pt x="1445853" y="1824132"/>
                </a:lnTo>
                <a:lnTo>
                  <a:pt x="1440285" y="1819405"/>
                </a:lnTo>
                <a:lnTo>
                  <a:pt x="1437103" y="1815072"/>
                </a:lnTo>
                <a:lnTo>
                  <a:pt x="1434716" y="1812314"/>
                </a:lnTo>
                <a:lnTo>
                  <a:pt x="1433125" y="1810344"/>
                </a:lnTo>
                <a:lnTo>
                  <a:pt x="1432330" y="1808375"/>
                </a:lnTo>
                <a:lnTo>
                  <a:pt x="1428750" y="1806799"/>
                </a:lnTo>
                <a:lnTo>
                  <a:pt x="1512675" y="1734314"/>
                </a:lnTo>
                <a:lnTo>
                  <a:pt x="1518641" y="1733527"/>
                </a:lnTo>
                <a:lnTo>
                  <a:pt x="1533755" y="1731951"/>
                </a:lnTo>
                <a:lnTo>
                  <a:pt x="1543699" y="1731163"/>
                </a:lnTo>
                <a:lnTo>
                  <a:pt x="1554438" y="1730375"/>
                </a:lnTo>
                <a:close/>
                <a:moveTo>
                  <a:pt x="588962" y="1535113"/>
                </a:moveTo>
                <a:lnTo>
                  <a:pt x="694496" y="1535113"/>
                </a:lnTo>
                <a:lnTo>
                  <a:pt x="694496" y="1557872"/>
                </a:lnTo>
                <a:lnTo>
                  <a:pt x="694894" y="1558271"/>
                </a:lnTo>
                <a:lnTo>
                  <a:pt x="696885" y="1560268"/>
                </a:lnTo>
                <a:lnTo>
                  <a:pt x="698478" y="1560667"/>
                </a:lnTo>
                <a:lnTo>
                  <a:pt x="700469" y="1561466"/>
                </a:lnTo>
                <a:lnTo>
                  <a:pt x="704053" y="1561865"/>
                </a:lnTo>
                <a:lnTo>
                  <a:pt x="707239" y="1561865"/>
                </a:lnTo>
                <a:lnTo>
                  <a:pt x="711222" y="1561865"/>
                </a:lnTo>
                <a:lnTo>
                  <a:pt x="714407" y="1561466"/>
                </a:lnTo>
                <a:lnTo>
                  <a:pt x="716797" y="1560667"/>
                </a:lnTo>
                <a:lnTo>
                  <a:pt x="718390" y="1560268"/>
                </a:lnTo>
                <a:lnTo>
                  <a:pt x="720381" y="1558271"/>
                </a:lnTo>
                <a:lnTo>
                  <a:pt x="720779" y="1557872"/>
                </a:lnTo>
                <a:lnTo>
                  <a:pt x="720779" y="1535113"/>
                </a:lnTo>
                <a:lnTo>
                  <a:pt x="820737" y="1535113"/>
                </a:lnTo>
                <a:lnTo>
                  <a:pt x="820737" y="1644117"/>
                </a:lnTo>
                <a:lnTo>
                  <a:pt x="820339" y="1648908"/>
                </a:lnTo>
                <a:lnTo>
                  <a:pt x="819144" y="1652901"/>
                </a:lnTo>
                <a:lnTo>
                  <a:pt x="816755" y="1656894"/>
                </a:lnTo>
                <a:lnTo>
                  <a:pt x="814365" y="1660088"/>
                </a:lnTo>
                <a:lnTo>
                  <a:pt x="810781" y="1663283"/>
                </a:lnTo>
                <a:lnTo>
                  <a:pt x="806799" y="1665279"/>
                </a:lnTo>
                <a:lnTo>
                  <a:pt x="802418" y="1666477"/>
                </a:lnTo>
                <a:lnTo>
                  <a:pt x="797639" y="1666876"/>
                </a:lnTo>
                <a:lnTo>
                  <a:pt x="612060" y="1666876"/>
                </a:lnTo>
                <a:lnTo>
                  <a:pt x="607281" y="1666477"/>
                </a:lnTo>
                <a:lnTo>
                  <a:pt x="602901" y="1665279"/>
                </a:lnTo>
                <a:lnTo>
                  <a:pt x="598918" y="1663283"/>
                </a:lnTo>
                <a:lnTo>
                  <a:pt x="595732" y="1660088"/>
                </a:lnTo>
                <a:lnTo>
                  <a:pt x="592546" y="1656894"/>
                </a:lnTo>
                <a:lnTo>
                  <a:pt x="590555" y="1652901"/>
                </a:lnTo>
                <a:lnTo>
                  <a:pt x="589360" y="1648908"/>
                </a:lnTo>
                <a:lnTo>
                  <a:pt x="588962" y="1644117"/>
                </a:lnTo>
                <a:lnTo>
                  <a:pt x="588962" y="1535113"/>
                </a:lnTo>
                <a:close/>
                <a:moveTo>
                  <a:pt x="612060" y="1476375"/>
                </a:moveTo>
                <a:lnTo>
                  <a:pt x="797639" y="1476375"/>
                </a:lnTo>
                <a:lnTo>
                  <a:pt x="802418" y="1476769"/>
                </a:lnTo>
                <a:lnTo>
                  <a:pt x="806799" y="1477950"/>
                </a:lnTo>
                <a:lnTo>
                  <a:pt x="810781" y="1480312"/>
                </a:lnTo>
                <a:lnTo>
                  <a:pt x="814365" y="1483068"/>
                </a:lnTo>
                <a:lnTo>
                  <a:pt x="816755" y="1486611"/>
                </a:lnTo>
                <a:lnTo>
                  <a:pt x="819144" y="1490155"/>
                </a:lnTo>
                <a:lnTo>
                  <a:pt x="820339" y="1494485"/>
                </a:lnTo>
                <a:lnTo>
                  <a:pt x="820737" y="1498816"/>
                </a:lnTo>
                <a:lnTo>
                  <a:pt x="820737" y="1525588"/>
                </a:lnTo>
                <a:lnTo>
                  <a:pt x="588962" y="1525588"/>
                </a:lnTo>
                <a:lnTo>
                  <a:pt x="588962" y="1498816"/>
                </a:lnTo>
                <a:lnTo>
                  <a:pt x="589360" y="1494485"/>
                </a:lnTo>
                <a:lnTo>
                  <a:pt x="590555" y="1490155"/>
                </a:lnTo>
                <a:lnTo>
                  <a:pt x="592546" y="1486611"/>
                </a:lnTo>
                <a:lnTo>
                  <a:pt x="595732" y="1483068"/>
                </a:lnTo>
                <a:lnTo>
                  <a:pt x="598918" y="1480312"/>
                </a:lnTo>
                <a:lnTo>
                  <a:pt x="602901" y="1477950"/>
                </a:lnTo>
                <a:lnTo>
                  <a:pt x="607281" y="1476769"/>
                </a:lnTo>
                <a:lnTo>
                  <a:pt x="612060" y="1476375"/>
                </a:lnTo>
                <a:close/>
                <a:moveTo>
                  <a:pt x="725449" y="1381125"/>
                </a:moveTo>
                <a:lnTo>
                  <a:pt x="730525" y="1381524"/>
                </a:lnTo>
                <a:lnTo>
                  <a:pt x="732087" y="1381524"/>
                </a:lnTo>
                <a:lnTo>
                  <a:pt x="734430" y="1382322"/>
                </a:lnTo>
                <a:lnTo>
                  <a:pt x="737554" y="1384317"/>
                </a:lnTo>
                <a:lnTo>
                  <a:pt x="740287" y="1386312"/>
                </a:lnTo>
                <a:lnTo>
                  <a:pt x="743411" y="1389505"/>
                </a:lnTo>
                <a:lnTo>
                  <a:pt x="746535" y="1393096"/>
                </a:lnTo>
                <a:lnTo>
                  <a:pt x="749659" y="1397486"/>
                </a:lnTo>
                <a:lnTo>
                  <a:pt x="755906" y="1407063"/>
                </a:lnTo>
                <a:lnTo>
                  <a:pt x="761373" y="1417837"/>
                </a:lnTo>
                <a:lnTo>
                  <a:pt x="766059" y="1427813"/>
                </a:lnTo>
                <a:lnTo>
                  <a:pt x="769182" y="1437390"/>
                </a:lnTo>
                <a:lnTo>
                  <a:pt x="770744" y="1441780"/>
                </a:lnTo>
                <a:lnTo>
                  <a:pt x="771525" y="1445770"/>
                </a:lnTo>
                <a:lnTo>
                  <a:pt x="771525" y="1448164"/>
                </a:lnTo>
                <a:lnTo>
                  <a:pt x="771525" y="1450159"/>
                </a:lnTo>
                <a:lnTo>
                  <a:pt x="770744" y="1451357"/>
                </a:lnTo>
                <a:lnTo>
                  <a:pt x="769182" y="1452155"/>
                </a:lnTo>
                <a:lnTo>
                  <a:pt x="768011" y="1452155"/>
                </a:lnTo>
                <a:lnTo>
                  <a:pt x="766449" y="1450958"/>
                </a:lnTo>
                <a:lnTo>
                  <a:pt x="764887" y="1449760"/>
                </a:lnTo>
                <a:lnTo>
                  <a:pt x="762544" y="1448563"/>
                </a:lnTo>
                <a:lnTo>
                  <a:pt x="759030" y="1444174"/>
                </a:lnTo>
                <a:lnTo>
                  <a:pt x="755516" y="1439784"/>
                </a:lnTo>
                <a:lnTo>
                  <a:pt x="753173" y="1434996"/>
                </a:lnTo>
                <a:lnTo>
                  <a:pt x="752392" y="1433400"/>
                </a:lnTo>
                <a:lnTo>
                  <a:pt x="752392" y="1431404"/>
                </a:lnTo>
                <a:lnTo>
                  <a:pt x="752001" y="1428611"/>
                </a:lnTo>
                <a:lnTo>
                  <a:pt x="750830" y="1426616"/>
                </a:lnTo>
                <a:lnTo>
                  <a:pt x="748878" y="1425419"/>
                </a:lnTo>
                <a:lnTo>
                  <a:pt x="746925" y="1425020"/>
                </a:lnTo>
                <a:lnTo>
                  <a:pt x="746144" y="1425419"/>
                </a:lnTo>
                <a:lnTo>
                  <a:pt x="745363" y="1425818"/>
                </a:lnTo>
                <a:lnTo>
                  <a:pt x="744582" y="1426616"/>
                </a:lnTo>
                <a:lnTo>
                  <a:pt x="743411" y="1427414"/>
                </a:lnTo>
                <a:lnTo>
                  <a:pt x="742630" y="1428611"/>
                </a:lnTo>
                <a:lnTo>
                  <a:pt x="742240" y="1430207"/>
                </a:lnTo>
                <a:lnTo>
                  <a:pt x="741849" y="1432602"/>
                </a:lnTo>
                <a:lnTo>
                  <a:pt x="741849" y="1434597"/>
                </a:lnTo>
                <a:lnTo>
                  <a:pt x="741459" y="1439385"/>
                </a:lnTo>
                <a:lnTo>
                  <a:pt x="740678" y="1443376"/>
                </a:lnTo>
                <a:lnTo>
                  <a:pt x="739897" y="1445371"/>
                </a:lnTo>
                <a:lnTo>
                  <a:pt x="739116" y="1446967"/>
                </a:lnTo>
                <a:lnTo>
                  <a:pt x="737944" y="1448164"/>
                </a:lnTo>
                <a:lnTo>
                  <a:pt x="735992" y="1449361"/>
                </a:lnTo>
                <a:lnTo>
                  <a:pt x="734430" y="1450558"/>
                </a:lnTo>
                <a:lnTo>
                  <a:pt x="732868" y="1452155"/>
                </a:lnTo>
                <a:lnTo>
                  <a:pt x="730525" y="1452953"/>
                </a:lnTo>
                <a:lnTo>
                  <a:pt x="727792" y="1453352"/>
                </a:lnTo>
                <a:lnTo>
                  <a:pt x="721935" y="1454150"/>
                </a:lnTo>
                <a:lnTo>
                  <a:pt x="715297" y="1454150"/>
                </a:lnTo>
                <a:lnTo>
                  <a:pt x="712173" y="1453751"/>
                </a:lnTo>
                <a:lnTo>
                  <a:pt x="709049" y="1452953"/>
                </a:lnTo>
                <a:lnTo>
                  <a:pt x="706706" y="1452155"/>
                </a:lnTo>
                <a:lnTo>
                  <a:pt x="703973" y="1450558"/>
                </a:lnTo>
                <a:lnTo>
                  <a:pt x="701240" y="1448962"/>
                </a:lnTo>
                <a:lnTo>
                  <a:pt x="699287" y="1447366"/>
                </a:lnTo>
                <a:lnTo>
                  <a:pt x="694992" y="1442977"/>
                </a:lnTo>
                <a:lnTo>
                  <a:pt x="691478" y="1438188"/>
                </a:lnTo>
                <a:lnTo>
                  <a:pt x="687963" y="1432602"/>
                </a:lnTo>
                <a:lnTo>
                  <a:pt x="685230" y="1427015"/>
                </a:lnTo>
                <a:lnTo>
                  <a:pt x="682497" y="1421029"/>
                </a:lnTo>
                <a:lnTo>
                  <a:pt x="680544" y="1415044"/>
                </a:lnTo>
                <a:lnTo>
                  <a:pt x="678982" y="1409058"/>
                </a:lnTo>
                <a:lnTo>
                  <a:pt x="676249" y="1399082"/>
                </a:lnTo>
                <a:lnTo>
                  <a:pt x="675078" y="1392298"/>
                </a:lnTo>
                <a:lnTo>
                  <a:pt x="674687" y="1389106"/>
                </a:lnTo>
                <a:lnTo>
                  <a:pt x="674687" y="1388707"/>
                </a:lnTo>
                <a:lnTo>
                  <a:pt x="675078" y="1388308"/>
                </a:lnTo>
                <a:lnTo>
                  <a:pt x="676249" y="1387909"/>
                </a:lnTo>
                <a:lnTo>
                  <a:pt x="679373" y="1387111"/>
                </a:lnTo>
                <a:lnTo>
                  <a:pt x="683278" y="1385913"/>
                </a:lnTo>
                <a:lnTo>
                  <a:pt x="689525" y="1384716"/>
                </a:lnTo>
                <a:lnTo>
                  <a:pt x="698897" y="1383120"/>
                </a:lnTo>
                <a:lnTo>
                  <a:pt x="715297" y="1381524"/>
                </a:lnTo>
                <a:lnTo>
                  <a:pt x="725449" y="1381125"/>
                </a:lnTo>
                <a:close/>
                <a:moveTo>
                  <a:pt x="1433588" y="1247775"/>
                </a:moveTo>
                <a:lnTo>
                  <a:pt x="1439124" y="1247775"/>
                </a:lnTo>
                <a:lnTo>
                  <a:pt x="1444264" y="1248175"/>
                </a:lnTo>
                <a:lnTo>
                  <a:pt x="1448614" y="1248976"/>
                </a:lnTo>
                <a:lnTo>
                  <a:pt x="1451382" y="1249776"/>
                </a:lnTo>
                <a:lnTo>
                  <a:pt x="1453359" y="1250977"/>
                </a:lnTo>
                <a:lnTo>
                  <a:pt x="1454150" y="1252178"/>
                </a:lnTo>
                <a:lnTo>
                  <a:pt x="1454150" y="1253779"/>
                </a:lnTo>
                <a:lnTo>
                  <a:pt x="1453359" y="1255380"/>
                </a:lnTo>
                <a:lnTo>
                  <a:pt x="1452173" y="1256981"/>
                </a:lnTo>
                <a:lnTo>
                  <a:pt x="1450196" y="1258582"/>
                </a:lnTo>
                <a:lnTo>
                  <a:pt x="1447428" y="1260183"/>
                </a:lnTo>
                <a:lnTo>
                  <a:pt x="1441892" y="1262985"/>
                </a:lnTo>
                <a:lnTo>
                  <a:pt x="1435565" y="1264986"/>
                </a:lnTo>
                <a:lnTo>
                  <a:pt x="1432402" y="1265387"/>
                </a:lnTo>
                <a:lnTo>
                  <a:pt x="1429634" y="1265787"/>
                </a:lnTo>
                <a:lnTo>
                  <a:pt x="1427261" y="1265787"/>
                </a:lnTo>
                <a:lnTo>
                  <a:pt x="1425284" y="1265387"/>
                </a:lnTo>
                <a:lnTo>
                  <a:pt x="1423703" y="1264986"/>
                </a:lnTo>
                <a:lnTo>
                  <a:pt x="1422516" y="1264586"/>
                </a:lnTo>
                <a:lnTo>
                  <a:pt x="1420539" y="1264586"/>
                </a:lnTo>
                <a:lnTo>
                  <a:pt x="1419353" y="1264986"/>
                </a:lnTo>
                <a:lnTo>
                  <a:pt x="1418562" y="1265787"/>
                </a:lnTo>
                <a:lnTo>
                  <a:pt x="1417376" y="1266588"/>
                </a:lnTo>
                <a:lnTo>
                  <a:pt x="1416980" y="1267388"/>
                </a:lnTo>
                <a:lnTo>
                  <a:pt x="1416585" y="1268589"/>
                </a:lnTo>
                <a:lnTo>
                  <a:pt x="1416190" y="1269790"/>
                </a:lnTo>
                <a:lnTo>
                  <a:pt x="1416585" y="1270990"/>
                </a:lnTo>
                <a:lnTo>
                  <a:pt x="1416585" y="1272191"/>
                </a:lnTo>
                <a:lnTo>
                  <a:pt x="1417376" y="1273392"/>
                </a:lnTo>
                <a:lnTo>
                  <a:pt x="1418562" y="1274993"/>
                </a:lnTo>
                <a:lnTo>
                  <a:pt x="1419748" y="1276194"/>
                </a:lnTo>
                <a:lnTo>
                  <a:pt x="1422121" y="1277395"/>
                </a:lnTo>
                <a:lnTo>
                  <a:pt x="1424098" y="1278596"/>
                </a:lnTo>
                <a:lnTo>
                  <a:pt x="1428843" y="1280597"/>
                </a:lnTo>
                <a:lnTo>
                  <a:pt x="1430820" y="1282198"/>
                </a:lnTo>
                <a:lnTo>
                  <a:pt x="1432402" y="1283799"/>
                </a:lnTo>
                <a:lnTo>
                  <a:pt x="1433588" y="1285000"/>
                </a:lnTo>
                <a:lnTo>
                  <a:pt x="1435170" y="1287001"/>
                </a:lnTo>
                <a:lnTo>
                  <a:pt x="1436356" y="1289003"/>
                </a:lnTo>
                <a:lnTo>
                  <a:pt x="1436751" y="1291404"/>
                </a:lnTo>
                <a:lnTo>
                  <a:pt x="1437542" y="1293406"/>
                </a:lnTo>
                <a:lnTo>
                  <a:pt x="1437542" y="1296608"/>
                </a:lnTo>
                <a:lnTo>
                  <a:pt x="1437542" y="1299009"/>
                </a:lnTo>
                <a:lnTo>
                  <a:pt x="1437147" y="1302612"/>
                </a:lnTo>
                <a:lnTo>
                  <a:pt x="1436356" y="1305414"/>
                </a:lnTo>
                <a:lnTo>
                  <a:pt x="1435170" y="1309416"/>
                </a:lnTo>
                <a:lnTo>
                  <a:pt x="1431611" y="1317422"/>
                </a:lnTo>
                <a:lnTo>
                  <a:pt x="1430029" y="1320624"/>
                </a:lnTo>
                <a:lnTo>
                  <a:pt x="1428052" y="1323826"/>
                </a:lnTo>
                <a:lnTo>
                  <a:pt x="1425680" y="1326628"/>
                </a:lnTo>
                <a:lnTo>
                  <a:pt x="1423307" y="1328629"/>
                </a:lnTo>
                <a:lnTo>
                  <a:pt x="1420539" y="1331431"/>
                </a:lnTo>
                <a:lnTo>
                  <a:pt x="1417771" y="1333032"/>
                </a:lnTo>
                <a:lnTo>
                  <a:pt x="1414608" y="1334633"/>
                </a:lnTo>
                <a:lnTo>
                  <a:pt x="1411445" y="1336635"/>
                </a:lnTo>
                <a:lnTo>
                  <a:pt x="1404722" y="1338636"/>
                </a:lnTo>
                <a:lnTo>
                  <a:pt x="1397605" y="1340237"/>
                </a:lnTo>
                <a:lnTo>
                  <a:pt x="1390487" y="1341038"/>
                </a:lnTo>
                <a:lnTo>
                  <a:pt x="1383370" y="1341438"/>
                </a:lnTo>
                <a:lnTo>
                  <a:pt x="1376252" y="1341438"/>
                </a:lnTo>
                <a:lnTo>
                  <a:pt x="1369530" y="1341038"/>
                </a:lnTo>
                <a:lnTo>
                  <a:pt x="1358063" y="1339437"/>
                </a:lnTo>
                <a:lnTo>
                  <a:pt x="1350154" y="1338236"/>
                </a:lnTo>
                <a:lnTo>
                  <a:pt x="1347386" y="1337435"/>
                </a:lnTo>
                <a:lnTo>
                  <a:pt x="1347386" y="1337835"/>
                </a:lnTo>
                <a:lnTo>
                  <a:pt x="1346991" y="1337435"/>
                </a:lnTo>
                <a:lnTo>
                  <a:pt x="1346200" y="1337035"/>
                </a:lnTo>
                <a:lnTo>
                  <a:pt x="1346200" y="1334633"/>
                </a:lnTo>
                <a:lnTo>
                  <a:pt x="1346991" y="1331831"/>
                </a:lnTo>
                <a:lnTo>
                  <a:pt x="1347782" y="1326228"/>
                </a:lnTo>
                <a:lnTo>
                  <a:pt x="1349363" y="1318623"/>
                </a:lnTo>
                <a:lnTo>
                  <a:pt x="1351736" y="1307415"/>
                </a:lnTo>
                <a:lnTo>
                  <a:pt x="1355295" y="1296608"/>
                </a:lnTo>
                <a:lnTo>
                  <a:pt x="1357667" y="1287402"/>
                </a:lnTo>
                <a:lnTo>
                  <a:pt x="1361621" y="1275794"/>
                </a:lnTo>
                <a:lnTo>
                  <a:pt x="1363994" y="1270190"/>
                </a:lnTo>
                <a:lnTo>
                  <a:pt x="1364785" y="1268589"/>
                </a:lnTo>
                <a:lnTo>
                  <a:pt x="1366762" y="1265787"/>
                </a:lnTo>
                <a:lnTo>
                  <a:pt x="1369925" y="1262985"/>
                </a:lnTo>
                <a:lnTo>
                  <a:pt x="1373484" y="1260183"/>
                </a:lnTo>
                <a:lnTo>
                  <a:pt x="1378229" y="1258182"/>
                </a:lnTo>
                <a:lnTo>
                  <a:pt x="1383765" y="1256181"/>
                </a:lnTo>
                <a:lnTo>
                  <a:pt x="1389301" y="1253779"/>
                </a:lnTo>
                <a:lnTo>
                  <a:pt x="1395628" y="1252578"/>
                </a:lnTo>
                <a:lnTo>
                  <a:pt x="1401954" y="1250977"/>
                </a:lnTo>
                <a:lnTo>
                  <a:pt x="1415399" y="1248976"/>
                </a:lnTo>
                <a:lnTo>
                  <a:pt x="1428052" y="1248175"/>
                </a:lnTo>
                <a:lnTo>
                  <a:pt x="1433588" y="1247775"/>
                </a:lnTo>
                <a:close/>
                <a:moveTo>
                  <a:pt x="1155700" y="965200"/>
                </a:moveTo>
                <a:lnTo>
                  <a:pt x="1161653" y="965597"/>
                </a:lnTo>
                <a:lnTo>
                  <a:pt x="1167209" y="966787"/>
                </a:lnTo>
                <a:lnTo>
                  <a:pt x="1172766" y="968770"/>
                </a:lnTo>
                <a:lnTo>
                  <a:pt x="1177925" y="971944"/>
                </a:lnTo>
                <a:lnTo>
                  <a:pt x="1182687" y="975514"/>
                </a:lnTo>
                <a:lnTo>
                  <a:pt x="1187450" y="980274"/>
                </a:lnTo>
                <a:lnTo>
                  <a:pt x="1192213" y="985431"/>
                </a:lnTo>
                <a:lnTo>
                  <a:pt x="1196181" y="991381"/>
                </a:lnTo>
                <a:lnTo>
                  <a:pt x="1200150" y="998125"/>
                </a:lnTo>
                <a:lnTo>
                  <a:pt x="1204119" y="1005265"/>
                </a:lnTo>
                <a:lnTo>
                  <a:pt x="1207691" y="1012802"/>
                </a:lnTo>
                <a:lnTo>
                  <a:pt x="1211659" y="1021133"/>
                </a:lnTo>
                <a:lnTo>
                  <a:pt x="1214437" y="1029860"/>
                </a:lnTo>
                <a:lnTo>
                  <a:pt x="1217613" y="1038984"/>
                </a:lnTo>
                <a:lnTo>
                  <a:pt x="1220787" y="1048504"/>
                </a:lnTo>
                <a:lnTo>
                  <a:pt x="1225947" y="1068338"/>
                </a:lnTo>
                <a:lnTo>
                  <a:pt x="1230313" y="1089363"/>
                </a:lnTo>
                <a:lnTo>
                  <a:pt x="1234678" y="1111180"/>
                </a:lnTo>
                <a:lnTo>
                  <a:pt x="1237853" y="1133792"/>
                </a:lnTo>
                <a:lnTo>
                  <a:pt x="1241028" y="1155609"/>
                </a:lnTo>
                <a:lnTo>
                  <a:pt x="1243013" y="1177824"/>
                </a:lnTo>
                <a:lnTo>
                  <a:pt x="1245394" y="1198848"/>
                </a:lnTo>
                <a:lnTo>
                  <a:pt x="1246981" y="1219476"/>
                </a:lnTo>
                <a:lnTo>
                  <a:pt x="1246187" y="1186551"/>
                </a:lnTo>
                <a:lnTo>
                  <a:pt x="1342231" y="1244467"/>
                </a:lnTo>
                <a:lnTo>
                  <a:pt x="1323181" y="1340465"/>
                </a:lnTo>
                <a:lnTo>
                  <a:pt x="1248966" y="1309524"/>
                </a:lnTo>
                <a:lnTo>
                  <a:pt x="1245394" y="1284929"/>
                </a:lnTo>
                <a:lnTo>
                  <a:pt x="1239441" y="1242087"/>
                </a:lnTo>
                <a:lnTo>
                  <a:pt x="1231106" y="1373787"/>
                </a:lnTo>
                <a:lnTo>
                  <a:pt x="1230709" y="1379737"/>
                </a:lnTo>
                <a:lnTo>
                  <a:pt x="1230313" y="1386084"/>
                </a:lnTo>
                <a:lnTo>
                  <a:pt x="1230709" y="1392431"/>
                </a:lnTo>
                <a:lnTo>
                  <a:pt x="1232297" y="1399968"/>
                </a:lnTo>
                <a:lnTo>
                  <a:pt x="1234281" y="1407902"/>
                </a:lnTo>
                <a:lnTo>
                  <a:pt x="1237059" y="1417422"/>
                </a:lnTo>
                <a:lnTo>
                  <a:pt x="1241822" y="1428133"/>
                </a:lnTo>
                <a:lnTo>
                  <a:pt x="1247775" y="1440430"/>
                </a:lnTo>
                <a:lnTo>
                  <a:pt x="1231106" y="1440430"/>
                </a:lnTo>
                <a:lnTo>
                  <a:pt x="1242219" y="1446380"/>
                </a:lnTo>
                <a:lnTo>
                  <a:pt x="1256109" y="1453124"/>
                </a:lnTo>
                <a:lnTo>
                  <a:pt x="1287066" y="1467405"/>
                </a:lnTo>
                <a:lnTo>
                  <a:pt x="1313259" y="1479305"/>
                </a:lnTo>
                <a:lnTo>
                  <a:pt x="1323975" y="1483669"/>
                </a:lnTo>
                <a:lnTo>
                  <a:pt x="1501775" y="1720491"/>
                </a:lnTo>
                <a:lnTo>
                  <a:pt x="1401763" y="1798638"/>
                </a:lnTo>
                <a:lnTo>
                  <a:pt x="1210469" y="1576494"/>
                </a:lnTo>
                <a:lnTo>
                  <a:pt x="1080294" y="1561816"/>
                </a:lnTo>
                <a:lnTo>
                  <a:pt x="1080294" y="1563800"/>
                </a:lnTo>
                <a:lnTo>
                  <a:pt x="1080294" y="1567370"/>
                </a:lnTo>
                <a:lnTo>
                  <a:pt x="1079500" y="1575700"/>
                </a:lnTo>
                <a:lnTo>
                  <a:pt x="1077516" y="1587601"/>
                </a:lnTo>
                <a:lnTo>
                  <a:pt x="1074341" y="1601088"/>
                </a:lnTo>
                <a:lnTo>
                  <a:pt x="1066403" y="1633220"/>
                </a:lnTo>
                <a:lnTo>
                  <a:pt x="1056878" y="1669318"/>
                </a:lnTo>
                <a:lnTo>
                  <a:pt x="1046956" y="1703830"/>
                </a:lnTo>
                <a:lnTo>
                  <a:pt x="1038622" y="1733582"/>
                </a:lnTo>
                <a:lnTo>
                  <a:pt x="1030288" y="1762540"/>
                </a:lnTo>
                <a:lnTo>
                  <a:pt x="802481" y="1785548"/>
                </a:lnTo>
                <a:lnTo>
                  <a:pt x="770731" y="1731201"/>
                </a:lnTo>
                <a:lnTo>
                  <a:pt x="904081" y="1706210"/>
                </a:lnTo>
                <a:lnTo>
                  <a:pt x="903685" y="1489619"/>
                </a:lnTo>
                <a:lnTo>
                  <a:pt x="871935" y="1482479"/>
                </a:lnTo>
                <a:lnTo>
                  <a:pt x="869950" y="1471768"/>
                </a:lnTo>
                <a:lnTo>
                  <a:pt x="867966" y="1461851"/>
                </a:lnTo>
                <a:lnTo>
                  <a:pt x="866378" y="1453124"/>
                </a:lnTo>
                <a:lnTo>
                  <a:pt x="864791" y="1445190"/>
                </a:lnTo>
                <a:lnTo>
                  <a:pt x="863600" y="1428926"/>
                </a:lnTo>
                <a:lnTo>
                  <a:pt x="862806" y="1413455"/>
                </a:lnTo>
                <a:lnTo>
                  <a:pt x="862013" y="1373787"/>
                </a:lnTo>
                <a:lnTo>
                  <a:pt x="860822" y="1346812"/>
                </a:lnTo>
                <a:lnTo>
                  <a:pt x="858044" y="1312697"/>
                </a:lnTo>
                <a:lnTo>
                  <a:pt x="854472" y="1175444"/>
                </a:lnTo>
                <a:lnTo>
                  <a:pt x="843756" y="1181791"/>
                </a:lnTo>
                <a:lnTo>
                  <a:pt x="818753" y="1197658"/>
                </a:lnTo>
                <a:lnTo>
                  <a:pt x="802878" y="1208369"/>
                </a:lnTo>
                <a:lnTo>
                  <a:pt x="786606" y="1219476"/>
                </a:lnTo>
                <a:lnTo>
                  <a:pt x="770731" y="1230980"/>
                </a:lnTo>
                <a:lnTo>
                  <a:pt x="756841" y="1242087"/>
                </a:lnTo>
                <a:lnTo>
                  <a:pt x="754460" y="1250021"/>
                </a:lnTo>
                <a:lnTo>
                  <a:pt x="752872" y="1258351"/>
                </a:lnTo>
                <a:lnTo>
                  <a:pt x="752078" y="1266681"/>
                </a:lnTo>
                <a:lnTo>
                  <a:pt x="751285" y="1275805"/>
                </a:lnTo>
                <a:lnTo>
                  <a:pt x="751285" y="1284532"/>
                </a:lnTo>
                <a:lnTo>
                  <a:pt x="751681" y="1292863"/>
                </a:lnTo>
                <a:lnTo>
                  <a:pt x="752078" y="1301590"/>
                </a:lnTo>
                <a:lnTo>
                  <a:pt x="752872" y="1310317"/>
                </a:lnTo>
                <a:lnTo>
                  <a:pt x="754856" y="1325788"/>
                </a:lnTo>
                <a:lnTo>
                  <a:pt x="756444" y="1339275"/>
                </a:lnTo>
                <a:lnTo>
                  <a:pt x="758031" y="1350382"/>
                </a:lnTo>
                <a:lnTo>
                  <a:pt x="758031" y="1354349"/>
                </a:lnTo>
                <a:lnTo>
                  <a:pt x="756841" y="1357523"/>
                </a:lnTo>
                <a:lnTo>
                  <a:pt x="727869" y="1355539"/>
                </a:lnTo>
                <a:lnTo>
                  <a:pt x="715566" y="1354746"/>
                </a:lnTo>
                <a:lnTo>
                  <a:pt x="709613" y="1354746"/>
                </a:lnTo>
                <a:lnTo>
                  <a:pt x="704453" y="1355143"/>
                </a:lnTo>
                <a:lnTo>
                  <a:pt x="698897" y="1355539"/>
                </a:lnTo>
                <a:lnTo>
                  <a:pt x="693341" y="1356729"/>
                </a:lnTo>
                <a:lnTo>
                  <a:pt x="687785" y="1357919"/>
                </a:lnTo>
                <a:lnTo>
                  <a:pt x="682228" y="1359903"/>
                </a:lnTo>
                <a:lnTo>
                  <a:pt x="677069" y="1361886"/>
                </a:lnTo>
                <a:lnTo>
                  <a:pt x="671116" y="1364663"/>
                </a:lnTo>
                <a:lnTo>
                  <a:pt x="664766" y="1367836"/>
                </a:lnTo>
                <a:lnTo>
                  <a:pt x="658416" y="1372200"/>
                </a:lnTo>
                <a:lnTo>
                  <a:pt x="657225" y="1367043"/>
                </a:lnTo>
                <a:lnTo>
                  <a:pt x="655241" y="1361093"/>
                </a:lnTo>
                <a:lnTo>
                  <a:pt x="654050" y="1355143"/>
                </a:lnTo>
                <a:lnTo>
                  <a:pt x="653256" y="1348399"/>
                </a:lnTo>
                <a:lnTo>
                  <a:pt x="651669" y="1333325"/>
                </a:lnTo>
                <a:lnTo>
                  <a:pt x="650875" y="1316267"/>
                </a:lnTo>
                <a:lnTo>
                  <a:pt x="650875" y="1296830"/>
                </a:lnTo>
                <a:lnTo>
                  <a:pt x="651272" y="1274615"/>
                </a:lnTo>
                <a:lnTo>
                  <a:pt x="652066" y="1251211"/>
                </a:lnTo>
                <a:lnTo>
                  <a:pt x="653653" y="1225029"/>
                </a:lnTo>
                <a:lnTo>
                  <a:pt x="660797" y="1208369"/>
                </a:lnTo>
                <a:lnTo>
                  <a:pt x="667147" y="1194881"/>
                </a:lnTo>
                <a:lnTo>
                  <a:pt x="670322" y="1188931"/>
                </a:lnTo>
                <a:lnTo>
                  <a:pt x="673497" y="1183774"/>
                </a:lnTo>
                <a:lnTo>
                  <a:pt x="680244" y="1174254"/>
                </a:lnTo>
                <a:lnTo>
                  <a:pt x="687388" y="1164733"/>
                </a:lnTo>
                <a:lnTo>
                  <a:pt x="696119" y="1155213"/>
                </a:lnTo>
                <a:lnTo>
                  <a:pt x="706438" y="1143312"/>
                </a:lnTo>
                <a:lnTo>
                  <a:pt x="718741" y="1129031"/>
                </a:lnTo>
                <a:lnTo>
                  <a:pt x="738585" y="1108007"/>
                </a:lnTo>
                <a:lnTo>
                  <a:pt x="756047" y="1088966"/>
                </a:lnTo>
                <a:lnTo>
                  <a:pt x="785416" y="1057231"/>
                </a:lnTo>
                <a:lnTo>
                  <a:pt x="797719" y="1043744"/>
                </a:lnTo>
                <a:lnTo>
                  <a:pt x="809228" y="1032240"/>
                </a:lnTo>
                <a:lnTo>
                  <a:pt x="820738" y="1021926"/>
                </a:lnTo>
                <a:lnTo>
                  <a:pt x="831056" y="1012802"/>
                </a:lnTo>
                <a:lnTo>
                  <a:pt x="836613" y="1008439"/>
                </a:lnTo>
                <a:lnTo>
                  <a:pt x="842169" y="1004869"/>
                </a:lnTo>
                <a:lnTo>
                  <a:pt x="848122" y="1000902"/>
                </a:lnTo>
                <a:lnTo>
                  <a:pt x="854075" y="997331"/>
                </a:lnTo>
                <a:lnTo>
                  <a:pt x="860028" y="994555"/>
                </a:lnTo>
                <a:lnTo>
                  <a:pt x="866378" y="991381"/>
                </a:lnTo>
                <a:lnTo>
                  <a:pt x="873125" y="988208"/>
                </a:lnTo>
                <a:lnTo>
                  <a:pt x="880269" y="985828"/>
                </a:lnTo>
                <a:lnTo>
                  <a:pt x="895350" y="980274"/>
                </a:lnTo>
                <a:lnTo>
                  <a:pt x="912416" y="975117"/>
                </a:lnTo>
                <a:lnTo>
                  <a:pt x="932260" y="970753"/>
                </a:lnTo>
                <a:lnTo>
                  <a:pt x="954881" y="965597"/>
                </a:lnTo>
                <a:lnTo>
                  <a:pt x="963613" y="965993"/>
                </a:lnTo>
                <a:lnTo>
                  <a:pt x="979488" y="966787"/>
                </a:lnTo>
                <a:lnTo>
                  <a:pt x="1004491" y="968373"/>
                </a:lnTo>
                <a:lnTo>
                  <a:pt x="1089819" y="1240103"/>
                </a:lnTo>
                <a:lnTo>
                  <a:pt x="1081484" y="1159179"/>
                </a:lnTo>
                <a:lnTo>
                  <a:pt x="1077516" y="1013199"/>
                </a:lnTo>
                <a:lnTo>
                  <a:pt x="1071959" y="999315"/>
                </a:lnTo>
                <a:lnTo>
                  <a:pt x="1083072" y="980671"/>
                </a:lnTo>
                <a:lnTo>
                  <a:pt x="1107281" y="980671"/>
                </a:lnTo>
                <a:lnTo>
                  <a:pt x="1117600" y="999315"/>
                </a:lnTo>
                <a:lnTo>
                  <a:pt x="1112837" y="1015579"/>
                </a:lnTo>
                <a:lnTo>
                  <a:pt x="1142206" y="1228203"/>
                </a:lnTo>
                <a:lnTo>
                  <a:pt x="1137841" y="971944"/>
                </a:lnTo>
                <a:lnTo>
                  <a:pt x="1146572" y="967580"/>
                </a:lnTo>
                <a:lnTo>
                  <a:pt x="1148953" y="966390"/>
                </a:lnTo>
                <a:lnTo>
                  <a:pt x="1149350" y="965597"/>
                </a:lnTo>
                <a:lnTo>
                  <a:pt x="1155700" y="965200"/>
                </a:lnTo>
                <a:close/>
                <a:moveTo>
                  <a:pt x="931148" y="736601"/>
                </a:moveTo>
                <a:lnTo>
                  <a:pt x="929554" y="751285"/>
                </a:lnTo>
                <a:lnTo>
                  <a:pt x="928757" y="762794"/>
                </a:lnTo>
                <a:lnTo>
                  <a:pt x="929155" y="762794"/>
                </a:lnTo>
                <a:lnTo>
                  <a:pt x="929554" y="751285"/>
                </a:lnTo>
                <a:lnTo>
                  <a:pt x="930351" y="746126"/>
                </a:lnTo>
                <a:lnTo>
                  <a:pt x="931148" y="741363"/>
                </a:lnTo>
                <a:lnTo>
                  <a:pt x="931148" y="736601"/>
                </a:lnTo>
                <a:close/>
                <a:moveTo>
                  <a:pt x="949086" y="679054"/>
                </a:moveTo>
                <a:lnTo>
                  <a:pt x="948289" y="679847"/>
                </a:lnTo>
                <a:lnTo>
                  <a:pt x="945499" y="681435"/>
                </a:lnTo>
                <a:lnTo>
                  <a:pt x="943904" y="683419"/>
                </a:lnTo>
                <a:lnTo>
                  <a:pt x="941911" y="686991"/>
                </a:lnTo>
                <a:lnTo>
                  <a:pt x="945897" y="682625"/>
                </a:lnTo>
                <a:lnTo>
                  <a:pt x="948289" y="681038"/>
                </a:lnTo>
                <a:lnTo>
                  <a:pt x="950282" y="679054"/>
                </a:lnTo>
                <a:lnTo>
                  <a:pt x="949086" y="679054"/>
                </a:lnTo>
                <a:close/>
                <a:moveTo>
                  <a:pt x="1038375" y="620713"/>
                </a:moveTo>
                <a:lnTo>
                  <a:pt x="1049138" y="620713"/>
                </a:lnTo>
                <a:lnTo>
                  <a:pt x="1059502" y="621110"/>
                </a:lnTo>
                <a:lnTo>
                  <a:pt x="1069866" y="622300"/>
                </a:lnTo>
                <a:lnTo>
                  <a:pt x="1079432" y="623491"/>
                </a:lnTo>
                <a:lnTo>
                  <a:pt x="1088999" y="625872"/>
                </a:lnTo>
                <a:lnTo>
                  <a:pt x="1098167" y="627857"/>
                </a:lnTo>
                <a:lnTo>
                  <a:pt x="1106937" y="630238"/>
                </a:lnTo>
                <a:lnTo>
                  <a:pt x="1115307" y="633413"/>
                </a:lnTo>
                <a:lnTo>
                  <a:pt x="1123678" y="636191"/>
                </a:lnTo>
                <a:lnTo>
                  <a:pt x="1130853" y="639763"/>
                </a:lnTo>
                <a:lnTo>
                  <a:pt x="1138028" y="642938"/>
                </a:lnTo>
                <a:lnTo>
                  <a:pt x="1144805" y="646510"/>
                </a:lnTo>
                <a:lnTo>
                  <a:pt x="1156365" y="652860"/>
                </a:lnTo>
                <a:lnTo>
                  <a:pt x="1166729" y="659607"/>
                </a:lnTo>
                <a:lnTo>
                  <a:pt x="1174701" y="664766"/>
                </a:lnTo>
                <a:lnTo>
                  <a:pt x="1180680" y="669529"/>
                </a:lnTo>
                <a:lnTo>
                  <a:pt x="1185862" y="673497"/>
                </a:lnTo>
                <a:lnTo>
                  <a:pt x="1185862" y="676275"/>
                </a:lnTo>
                <a:lnTo>
                  <a:pt x="1185862" y="684213"/>
                </a:lnTo>
                <a:lnTo>
                  <a:pt x="1185065" y="688975"/>
                </a:lnTo>
                <a:lnTo>
                  <a:pt x="1183869" y="694532"/>
                </a:lnTo>
                <a:lnTo>
                  <a:pt x="1182274" y="700088"/>
                </a:lnTo>
                <a:lnTo>
                  <a:pt x="1180281" y="704850"/>
                </a:lnTo>
                <a:lnTo>
                  <a:pt x="1179086" y="707629"/>
                </a:lnTo>
                <a:lnTo>
                  <a:pt x="1177093" y="710010"/>
                </a:lnTo>
                <a:lnTo>
                  <a:pt x="1175498" y="711994"/>
                </a:lnTo>
                <a:lnTo>
                  <a:pt x="1173505" y="713979"/>
                </a:lnTo>
                <a:lnTo>
                  <a:pt x="1170715" y="715963"/>
                </a:lnTo>
                <a:lnTo>
                  <a:pt x="1168323" y="717154"/>
                </a:lnTo>
                <a:lnTo>
                  <a:pt x="1165533" y="718344"/>
                </a:lnTo>
                <a:lnTo>
                  <a:pt x="1161945" y="719138"/>
                </a:lnTo>
                <a:lnTo>
                  <a:pt x="1158756" y="719535"/>
                </a:lnTo>
                <a:lnTo>
                  <a:pt x="1154770" y="719535"/>
                </a:lnTo>
                <a:lnTo>
                  <a:pt x="1150784" y="719138"/>
                </a:lnTo>
                <a:lnTo>
                  <a:pt x="1146001" y="718344"/>
                </a:lnTo>
                <a:lnTo>
                  <a:pt x="1140819" y="717154"/>
                </a:lnTo>
                <a:lnTo>
                  <a:pt x="1135238" y="715566"/>
                </a:lnTo>
                <a:lnTo>
                  <a:pt x="1129259" y="712788"/>
                </a:lnTo>
                <a:lnTo>
                  <a:pt x="1123678" y="710010"/>
                </a:lnTo>
                <a:lnTo>
                  <a:pt x="1120091" y="708819"/>
                </a:lnTo>
                <a:lnTo>
                  <a:pt x="1114112" y="707629"/>
                </a:lnTo>
                <a:lnTo>
                  <a:pt x="1098964" y="704850"/>
                </a:lnTo>
                <a:lnTo>
                  <a:pt x="1083418" y="702072"/>
                </a:lnTo>
                <a:lnTo>
                  <a:pt x="1077439" y="700882"/>
                </a:lnTo>
                <a:lnTo>
                  <a:pt x="1073852" y="700088"/>
                </a:lnTo>
                <a:lnTo>
                  <a:pt x="1104545" y="714772"/>
                </a:lnTo>
                <a:lnTo>
                  <a:pt x="1118895" y="721122"/>
                </a:lnTo>
                <a:lnTo>
                  <a:pt x="1125671" y="723504"/>
                </a:lnTo>
                <a:lnTo>
                  <a:pt x="1132448" y="725885"/>
                </a:lnTo>
                <a:lnTo>
                  <a:pt x="1138826" y="728266"/>
                </a:lnTo>
                <a:lnTo>
                  <a:pt x="1144805" y="729457"/>
                </a:lnTo>
                <a:lnTo>
                  <a:pt x="1150784" y="730647"/>
                </a:lnTo>
                <a:lnTo>
                  <a:pt x="1155966" y="731044"/>
                </a:lnTo>
                <a:lnTo>
                  <a:pt x="1161148" y="730647"/>
                </a:lnTo>
                <a:lnTo>
                  <a:pt x="1165931" y="729457"/>
                </a:lnTo>
                <a:lnTo>
                  <a:pt x="1170316" y="727869"/>
                </a:lnTo>
                <a:lnTo>
                  <a:pt x="1174302" y="725091"/>
                </a:lnTo>
                <a:lnTo>
                  <a:pt x="1175498" y="735410"/>
                </a:lnTo>
                <a:lnTo>
                  <a:pt x="1175897" y="744935"/>
                </a:lnTo>
                <a:lnTo>
                  <a:pt x="1175498" y="753666"/>
                </a:lnTo>
                <a:lnTo>
                  <a:pt x="1175099" y="762397"/>
                </a:lnTo>
                <a:lnTo>
                  <a:pt x="1176694" y="761207"/>
                </a:lnTo>
                <a:lnTo>
                  <a:pt x="1177491" y="760413"/>
                </a:lnTo>
                <a:lnTo>
                  <a:pt x="1178687" y="760016"/>
                </a:lnTo>
                <a:lnTo>
                  <a:pt x="1179086" y="760413"/>
                </a:lnTo>
                <a:lnTo>
                  <a:pt x="1179484" y="761207"/>
                </a:lnTo>
                <a:lnTo>
                  <a:pt x="1179883" y="763985"/>
                </a:lnTo>
                <a:lnTo>
                  <a:pt x="1180281" y="767954"/>
                </a:lnTo>
                <a:lnTo>
                  <a:pt x="1180281" y="773113"/>
                </a:lnTo>
                <a:lnTo>
                  <a:pt x="1179086" y="785813"/>
                </a:lnTo>
                <a:lnTo>
                  <a:pt x="1177491" y="800498"/>
                </a:lnTo>
                <a:lnTo>
                  <a:pt x="1175498" y="814388"/>
                </a:lnTo>
                <a:lnTo>
                  <a:pt x="1173505" y="826294"/>
                </a:lnTo>
                <a:lnTo>
                  <a:pt x="1171911" y="833438"/>
                </a:lnTo>
                <a:lnTo>
                  <a:pt x="1170715" y="834629"/>
                </a:lnTo>
                <a:lnTo>
                  <a:pt x="1170316" y="834232"/>
                </a:lnTo>
                <a:lnTo>
                  <a:pt x="1169519" y="842169"/>
                </a:lnTo>
                <a:lnTo>
                  <a:pt x="1168323" y="849710"/>
                </a:lnTo>
                <a:lnTo>
                  <a:pt x="1166729" y="856854"/>
                </a:lnTo>
                <a:lnTo>
                  <a:pt x="1165134" y="863998"/>
                </a:lnTo>
                <a:lnTo>
                  <a:pt x="1162742" y="870744"/>
                </a:lnTo>
                <a:lnTo>
                  <a:pt x="1160351" y="877491"/>
                </a:lnTo>
                <a:lnTo>
                  <a:pt x="1157959" y="883841"/>
                </a:lnTo>
                <a:lnTo>
                  <a:pt x="1154770" y="890191"/>
                </a:lnTo>
                <a:lnTo>
                  <a:pt x="1151980" y="896541"/>
                </a:lnTo>
                <a:lnTo>
                  <a:pt x="1148791" y="902098"/>
                </a:lnTo>
                <a:lnTo>
                  <a:pt x="1145602" y="907654"/>
                </a:lnTo>
                <a:lnTo>
                  <a:pt x="1141616" y="913210"/>
                </a:lnTo>
                <a:lnTo>
                  <a:pt x="1138028" y="918370"/>
                </a:lnTo>
                <a:lnTo>
                  <a:pt x="1134042" y="923529"/>
                </a:lnTo>
                <a:lnTo>
                  <a:pt x="1126070" y="932260"/>
                </a:lnTo>
                <a:lnTo>
                  <a:pt x="1117699" y="940595"/>
                </a:lnTo>
                <a:lnTo>
                  <a:pt x="1108531" y="947738"/>
                </a:lnTo>
                <a:lnTo>
                  <a:pt x="1099762" y="954088"/>
                </a:lnTo>
                <a:lnTo>
                  <a:pt x="1090593" y="959248"/>
                </a:lnTo>
                <a:lnTo>
                  <a:pt x="1081027" y="963216"/>
                </a:lnTo>
                <a:lnTo>
                  <a:pt x="1077041" y="964804"/>
                </a:lnTo>
                <a:lnTo>
                  <a:pt x="1072257" y="966391"/>
                </a:lnTo>
                <a:lnTo>
                  <a:pt x="1067474" y="967185"/>
                </a:lnTo>
                <a:lnTo>
                  <a:pt x="1063488" y="967979"/>
                </a:lnTo>
                <a:lnTo>
                  <a:pt x="1059103" y="968376"/>
                </a:lnTo>
                <a:lnTo>
                  <a:pt x="1054719" y="968376"/>
                </a:lnTo>
                <a:lnTo>
                  <a:pt x="1051530" y="968376"/>
                </a:lnTo>
                <a:lnTo>
                  <a:pt x="1047543" y="967979"/>
                </a:lnTo>
                <a:lnTo>
                  <a:pt x="1043956" y="967185"/>
                </a:lnTo>
                <a:lnTo>
                  <a:pt x="1039970" y="965995"/>
                </a:lnTo>
                <a:lnTo>
                  <a:pt x="1031998" y="962820"/>
                </a:lnTo>
                <a:lnTo>
                  <a:pt x="1023627" y="958851"/>
                </a:lnTo>
                <a:lnTo>
                  <a:pt x="1014857" y="953295"/>
                </a:lnTo>
                <a:lnTo>
                  <a:pt x="1006088" y="947341"/>
                </a:lnTo>
                <a:lnTo>
                  <a:pt x="997318" y="939801"/>
                </a:lnTo>
                <a:lnTo>
                  <a:pt x="988549" y="931863"/>
                </a:lnTo>
                <a:lnTo>
                  <a:pt x="979779" y="922338"/>
                </a:lnTo>
                <a:lnTo>
                  <a:pt x="971807" y="912813"/>
                </a:lnTo>
                <a:lnTo>
                  <a:pt x="963835" y="902098"/>
                </a:lnTo>
                <a:lnTo>
                  <a:pt x="956660" y="890985"/>
                </a:lnTo>
                <a:lnTo>
                  <a:pt x="949883" y="878682"/>
                </a:lnTo>
                <a:lnTo>
                  <a:pt x="943904" y="865982"/>
                </a:lnTo>
                <a:lnTo>
                  <a:pt x="941512" y="859632"/>
                </a:lnTo>
                <a:lnTo>
                  <a:pt x="938722" y="852885"/>
                </a:lnTo>
                <a:lnTo>
                  <a:pt x="936729" y="846138"/>
                </a:lnTo>
                <a:lnTo>
                  <a:pt x="934736" y="839391"/>
                </a:lnTo>
                <a:lnTo>
                  <a:pt x="933540" y="843757"/>
                </a:lnTo>
                <a:lnTo>
                  <a:pt x="931547" y="847329"/>
                </a:lnTo>
                <a:lnTo>
                  <a:pt x="929554" y="849710"/>
                </a:lnTo>
                <a:lnTo>
                  <a:pt x="928757" y="850107"/>
                </a:lnTo>
                <a:lnTo>
                  <a:pt x="927960" y="850504"/>
                </a:lnTo>
                <a:lnTo>
                  <a:pt x="926764" y="850107"/>
                </a:lnTo>
                <a:lnTo>
                  <a:pt x="925568" y="849710"/>
                </a:lnTo>
                <a:lnTo>
                  <a:pt x="924372" y="848123"/>
                </a:lnTo>
                <a:lnTo>
                  <a:pt x="923575" y="846535"/>
                </a:lnTo>
                <a:lnTo>
                  <a:pt x="921582" y="842963"/>
                </a:lnTo>
                <a:lnTo>
                  <a:pt x="920386" y="837407"/>
                </a:lnTo>
                <a:lnTo>
                  <a:pt x="918791" y="831057"/>
                </a:lnTo>
                <a:lnTo>
                  <a:pt x="917596" y="823516"/>
                </a:lnTo>
                <a:lnTo>
                  <a:pt x="917197" y="815182"/>
                </a:lnTo>
                <a:lnTo>
                  <a:pt x="916798" y="806054"/>
                </a:lnTo>
                <a:lnTo>
                  <a:pt x="917197" y="798116"/>
                </a:lnTo>
                <a:lnTo>
                  <a:pt x="917596" y="790576"/>
                </a:lnTo>
                <a:lnTo>
                  <a:pt x="918393" y="783829"/>
                </a:lnTo>
                <a:lnTo>
                  <a:pt x="919987" y="777479"/>
                </a:lnTo>
                <a:lnTo>
                  <a:pt x="921183" y="772319"/>
                </a:lnTo>
                <a:lnTo>
                  <a:pt x="922379" y="767954"/>
                </a:lnTo>
                <a:lnTo>
                  <a:pt x="924372" y="764779"/>
                </a:lnTo>
                <a:lnTo>
                  <a:pt x="925169" y="763588"/>
                </a:lnTo>
                <a:lnTo>
                  <a:pt x="926365" y="763191"/>
                </a:lnTo>
                <a:lnTo>
                  <a:pt x="923176" y="759619"/>
                </a:lnTo>
                <a:lnTo>
                  <a:pt x="920785" y="756444"/>
                </a:lnTo>
                <a:lnTo>
                  <a:pt x="918393" y="752476"/>
                </a:lnTo>
                <a:lnTo>
                  <a:pt x="916798" y="748507"/>
                </a:lnTo>
                <a:lnTo>
                  <a:pt x="915204" y="744538"/>
                </a:lnTo>
                <a:lnTo>
                  <a:pt x="914407" y="739776"/>
                </a:lnTo>
                <a:lnTo>
                  <a:pt x="913609" y="735807"/>
                </a:lnTo>
                <a:lnTo>
                  <a:pt x="913211" y="731044"/>
                </a:lnTo>
                <a:lnTo>
                  <a:pt x="912812" y="727076"/>
                </a:lnTo>
                <a:lnTo>
                  <a:pt x="912812" y="721916"/>
                </a:lnTo>
                <a:lnTo>
                  <a:pt x="913609" y="712391"/>
                </a:lnTo>
                <a:lnTo>
                  <a:pt x="915204" y="703263"/>
                </a:lnTo>
                <a:lnTo>
                  <a:pt x="917197" y="694135"/>
                </a:lnTo>
                <a:lnTo>
                  <a:pt x="920386" y="685007"/>
                </a:lnTo>
                <a:lnTo>
                  <a:pt x="923575" y="676672"/>
                </a:lnTo>
                <a:lnTo>
                  <a:pt x="927162" y="668735"/>
                </a:lnTo>
                <a:lnTo>
                  <a:pt x="930750" y="661988"/>
                </a:lnTo>
                <a:lnTo>
                  <a:pt x="934337" y="656035"/>
                </a:lnTo>
                <a:lnTo>
                  <a:pt x="937526" y="651272"/>
                </a:lnTo>
                <a:lnTo>
                  <a:pt x="940715" y="647700"/>
                </a:lnTo>
                <a:lnTo>
                  <a:pt x="943107" y="646113"/>
                </a:lnTo>
                <a:lnTo>
                  <a:pt x="955862" y="639763"/>
                </a:lnTo>
                <a:lnTo>
                  <a:pt x="968219" y="634604"/>
                </a:lnTo>
                <a:lnTo>
                  <a:pt x="980178" y="630238"/>
                </a:lnTo>
                <a:lnTo>
                  <a:pt x="992535" y="627063"/>
                </a:lnTo>
                <a:lnTo>
                  <a:pt x="1004493" y="624285"/>
                </a:lnTo>
                <a:lnTo>
                  <a:pt x="1016053" y="622300"/>
                </a:lnTo>
                <a:lnTo>
                  <a:pt x="1027214" y="621110"/>
                </a:lnTo>
                <a:lnTo>
                  <a:pt x="1038375" y="620713"/>
                </a:lnTo>
                <a:close/>
                <a:moveTo>
                  <a:pt x="1043186" y="515586"/>
                </a:moveTo>
                <a:lnTo>
                  <a:pt x="1022934" y="515983"/>
                </a:lnTo>
                <a:lnTo>
                  <a:pt x="1002682" y="516777"/>
                </a:lnTo>
                <a:lnTo>
                  <a:pt x="982827" y="518364"/>
                </a:lnTo>
                <a:lnTo>
                  <a:pt x="962972" y="519952"/>
                </a:lnTo>
                <a:lnTo>
                  <a:pt x="943514" y="521937"/>
                </a:lnTo>
                <a:lnTo>
                  <a:pt x="924056" y="525113"/>
                </a:lnTo>
                <a:lnTo>
                  <a:pt x="904598" y="527891"/>
                </a:lnTo>
                <a:lnTo>
                  <a:pt x="885140" y="531861"/>
                </a:lnTo>
                <a:lnTo>
                  <a:pt x="866476" y="535830"/>
                </a:lnTo>
                <a:lnTo>
                  <a:pt x="847812" y="540594"/>
                </a:lnTo>
                <a:lnTo>
                  <a:pt x="829148" y="545754"/>
                </a:lnTo>
                <a:lnTo>
                  <a:pt x="810485" y="550914"/>
                </a:lnTo>
                <a:lnTo>
                  <a:pt x="792218" y="556869"/>
                </a:lnTo>
                <a:lnTo>
                  <a:pt x="774348" y="563220"/>
                </a:lnTo>
                <a:lnTo>
                  <a:pt x="756082" y="569968"/>
                </a:lnTo>
                <a:lnTo>
                  <a:pt x="738609" y="577113"/>
                </a:lnTo>
                <a:lnTo>
                  <a:pt x="721137" y="585449"/>
                </a:lnTo>
                <a:lnTo>
                  <a:pt x="704061" y="593388"/>
                </a:lnTo>
                <a:lnTo>
                  <a:pt x="686986" y="601724"/>
                </a:lnTo>
                <a:lnTo>
                  <a:pt x="670308" y="610457"/>
                </a:lnTo>
                <a:lnTo>
                  <a:pt x="653630" y="619587"/>
                </a:lnTo>
                <a:lnTo>
                  <a:pt x="637745" y="629114"/>
                </a:lnTo>
                <a:lnTo>
                  <a:pt x="621861" y="639037"/>
                </a:lnTo>
                <a:lnTo>
                  <a:pt x="605977" y="649755"/>
                </a:lnTo>
                <a:lnTo>
                  <a:pt x="590490" y="660473"/>
                </a:lnTo>
                <a:lnTo>
                  <a:pt x="575400" y="671190"/>
                </a:lnTo>
                <a:lnTo>
                  <a:pt x="559913" y="682702"/>
                </a:lnTo>
                <a:lnTo>
                  <a:pt x="545617" y="694610"/>
                </a:lnTo>
                <a:lnTo>
                  <a:pt x="531322" y="706519"/>
                </a:lnTo>
                <a:lnTo>
                  <a:pt x="517026" y="719221"/>
                </a:lnTo>
                <a:lnTo>
                  <a:pt x="503525" y="731924"/>
                </a:lnTo>
                <a:lnTo>
                  <a:pt x="490023" y="745023"/>
                </a:lnTo>
                <a:lnTo>
                  <a:pt x="476919" y="758520"/>
                </a:lnTo>
                <a:lnTo>
                  <a:pt x="464212" y="772413"/>
                </a:lnTo>
                <a:lnTo>
                  <a:pt x="451504" y="786306"/>
                </a:lnTo>
                <a:lnTo>
                  <a:pt x="439591" y="800596"/>
                </a:lnTo>
                <a:lnTo>
                  <a:pt x="427678" y="815680"/>
                </a:lnTo>
                <a:lnTo>
                  <a:pt x="416162" y="830368"/>
                </a:lnTo>
                <a:lnTo>
                  <a:pt x="405441" y="845452"/>
                </a:lnTo>
                <a:lnTo>
                  <a:pt x="394322" y="860933"/>
                </a:lnTo>
                <a:lnTo>
                  <a:pt x="383997" y="876811"/>
                </a:lnTo>
                <a:lnTo>
                  <a:pt x="374070" y="892689"/>
                </a:lnTo>
                <a:lnTo>
                  <a:pt x="364539" y="908964"/>
                </a:lnTo>
                <a:lnTo>
                  <a:pt x="355009" y="925636"/>
                </a:lnTo>
                <a:lnTo>
                  <a:pt x="346272" y="941911"/>
                </a:lnTo>
                <a:lnTo>
                  <a:pt x="337933" y="959377"/>
                </a:lnTo>
                <a:lnTo>
                  <a:pt x="329594" y="976048"/>
                </a:lnTo>
                <a:lnTo>
                  <a:pt x="322049" y="993911"/>
                </a:lnTo>
                <a:lnTo>
                  <a:pt x="314901" y="1011377"/>
                </a:lnTo>
                <a:lnTo>
                  <a:pt x="308151" y="1029240"/>
                </a:lnTo>
                <a:lnTo>
                  <a:pt x="301797" y="1047500"/>
                </a:lnTo>
                <a:lnTo>
                  <a:pt x="295840" y="1065362"/>
                </a:lnTo>
                <a:lnTo>
                  <a:pt x="290678" y="1084019"/>
                </a:lnTo>
                <a:lnTo>
                  <a:pt x="285516" y="1102676"/>
                </a:lnTo>
                <a:lnTo>
                  <a:pt x="280751" y="1121729"/>
                </a:lnTo>
                <a:lnTo>
                  <a:pt x="276780" y="1140783"/>
                </a:lnTo>
                <a:lnTo>
                  <a:pt x="272809" y="1159440"/>
                </a:lnTo>
                <a:lnTo>
                  <a:pt x="270029" y="1178890"/>
                </a:lnTo>
                <a:lnTo>
                  <a:pt x="266852" y="1198341"/>
                </a:lnTo>
                <a:lnTo>
                  <a:pt x="264867" y="1218188"/>
                </a:lnTo>
                <a:lnTo>
                  <a:pt x="263278" y="1237639"/>
                </a:lnTo>
                <a:lnTo>
                  <a:pt x="261690" y="1257883"/>
                </a:lnTo>
                <a:lnTo>
                  <a:pt x="260896" y="1277731"/>
                </a:lnTo>
                <a:lnTo>
                  <a:pt x="260498" y="1297975"/>
                </a:lnTo>
                <a:lnTo>
                  <a:pt x="260896" y="1318220"/>
                </a:lnTo>
                <a:lnTo>
                  <a:pt x="261690" y="1338067"/>
                </a:lnTo>
                <a:lnTo>
                  <a:pt x="263278" y="1357915"/>
                </a:lnTo>
                <a:lnTo>
                  <a:pt x="264867" y="1377763"/>
                </a:lnTo>
                <a:lnTo>
                  <a:pt x="266852" y="1397213"/>
                </a:lnTo>
                <a:lnTo>
                  <a:pt x="270029" y="1416664"/>
                </a:lnTo>
                <a:lnTo>
                  <a:pt x="272809" y="1436114"/>
                </a:lnTo>
                <a:lnTo>
                  <a:pt x="276780" y="1455168"/>
                </a:lnTo>
                <a:lnTo>
                  <a:pt x="280751" y="1474222"/>
                </a:lnTo>
                <a:lnTo>
                  <a:pt x="285516" y="1493275"/>
                </a:lnTo>
                <a:lnTo>
                  <a:pt x="290678" y="1511535"/>
                </a:lnTo>
                <a:lnTo>
                  <a:pt x="295840" y="1530192"/>
                </a:lnTo>
                <a:lnTo>
                  <a:pt x="301797" y="1548452"/>
                </a:lnTo>
                <a:lnTo>
                  <a:pt x="308151" y="1566314"/>
                </a:lnTo>
                <a:lnTo>
                  <a:pt x="314901" y="1584177"/>
                </a:lnTo>
                <a:lnTo>
                  <a:pt x="322049" y="1602040"/>
                </a:lnTo>
                <a:lnTo>
                  <a:pt x="329594" y="1619109"/>
                </a:lnTo>
                <a:lnTo>
                  <a:pt x="337933" y="1636575"/>
                </a:lnTo>
                <a:lnTo>
                  <a:pt x="346272" y="1653247"/>
                </a:lnTo>
                <a:lnTo>
                  <a:pt x="355009" y="1670316"/>
                </a:lnTo>
                <a:lnTo>
                  <a:pt x="364539" y="1686591"/>
                </a:lnTo>
                <a:lnTo>
                  <a:pt x="374070" y="1703262"/>
                </a:lnTo>
                <a:lnTo>
                  <a:pt x="383997" y="1719140"/>
                </a:lnTo>
                <a:lnTo>
                  <a:pt x="394322" y="1734622"/>
                </a:lnTo>
                <a:lnTo>
                  <a:pt x="405441" y="1750500"/>
                </a:lnTo>
                <a:lnTo>
                  <a:pt x="416162" y="1765584"/>
                </a:lnTo>
                <a:lnTo>
                  <a:pt x="427678" y="1780271"/>
                </a:lnTo>
                <a:lnTo>
                  <a:pt x="439591" y="1794958"/>
                </a:lnTo>
                <a:lnTo>
                  <a:pt x="451504" y="1809248"/>
                </a:lnTo>
                <a:lnTo>
                  <a:pt x="464212" y="1823142"/>
                </a:lnTo>
                <a:lnTo>
                  <a:pt x="476919" y="1837035"/>
                </a:lnTo>
                <a:lnTo>
                  <a:pt x="490023" y="1850531"/>
                </a:lnTo>
                <a:lnTo>
                  <a:pt x="503525" y="1863631"/>
                </a:lnTo>
                <a:lnTo>
                  <a:pt x="517026" y="1876333"/>
                </a:lnTo>
                <a:lnTo>
                  <a:pt x="531322" y="1889035"/>
                </a:lnTo>
                <a:lnTo>
                  <a:pt x="545617" y="1900944"/>
                </a:lnTo>
                <a:lnTo>
                  <a:pt x="559913" y="1912852"/>
                </a:lnTo>
                <a:lnTo>
                  <a:pt x="575400" y="1923967"/>
                </a:lnTo>
                <a:lnTo>
                  <a:pt x="590490" y="1935479"/>
                </a:lnTo>
                <a:lnTo>
                  <a:pt x="605977" y="1945799"/>
                </a:lnTo>
                <a:lnTo>
                  <a:pt x="621861" y="1956517"/>
                </a:lnTo>
                <a:lnTo>
                  <a:pt x="637745" y="1966044"/>
                </a:lnTo>
                <a:lnTo>
                  <a:pt x="653630" y="1975968"/>
                </a:lnTo>
                <a:lnTo>
                  <a:pt x="670308" y="1985097"/>
                </a:lnTo>
                <a:lnTo>
                  <a:pt x="686986" y="1994227"/>
                </a:lnTo>
                <a:lnTo>
                  <a:pt x="704061" y="2002563"/>
                </a:lnTo>
                <a:lnTo>
                  <a:pt x="721137" y="2010502"/>
                </a:lnTo>
                <a:lnTo>
                  <a:pt x="738609" y="2018044"/>
                </a:lnTo>
                <a:lnTo>
                  <a:pt x="756082" y="2025189"/>
                </a:lnTo>
                <a:lnTo>
                  <a:pt x="774348" y="2032335"/>
                </a:lnTo>
                <a:lnTo>
                  <a:pt x="792218" y="2038686"/>
                </a:lnTo>
                <a:lnTo>
                  <a:pt x="810485" y="2044640"/>
                </a:lnTo>
                <a:lnTo>
                  <a:pt x="829148" y="2050197"/>
                </a:lnTo>
                <a:lnTo>
                  <a:pt x="847812" y="2055358"/>
                </a:lnTo>
                <a:lnTo>
                  <a:pt x="866476" y="2059724"/>
                </a:lnTo>
                <a:lnTo>
                  <a:pt x="885140" y="2064091"/>
                </a:lnTo>
                <a:lnTo>
                  <a:pt x="904598" y="2067266"/>
                </a:lnTo>
                <a:lnTo>
                  <a:pt x="924056" y="2070839"/>
                </a:lnTo>
                <a:lnTo>
                  <a:pt x="943514" y="2073220"/>
                </a:lnTo>
                <a:lnTo>
                  <a:pt x="962972" y="2075999"/>
                </a:lnTo>
                <a:lnTo>
                  <a:pt x="982827" y="2077587"/>
                </a:lnTo>
                <a:lnTo>
                  <a:pt x="1002682" y="2078778"/>
                </a:lnTo>
                <a:lnTo>
                  <a:pt x="1022934" y="2079572"/>
                </a:lnTo>
                <a:lnTo>
                  <a:pt x="1043186" y="2079572"/>
                </a:lnTo>
                <a:lnTo>
                  <a:pt x="1063041" y="2079572"/>
                </a:lnTo>
                <a:lnTo>
                  <a:pt x="1083293" y="2078778"/>
                </a:lnTo>
                <a:lnTo>
                  <a:pt x="1103148" y="2077587"/>
                </a:lnTo>
                <a:lnTo>
                  <a:pt x="1122606" y="2075999"/>
                </a:lnTo>
                <a:lnTo>
                  <a:pt x="1142064" y="2073220"/>
                </a:lnTo>
                <a:lnTo>
                  <a:pt x="1161919" y="2070839"/>
                </a:lnTo>
                <a:lnTo>
                  <a:pt x="1180980" y="2067266"/>
                </a:lnTo>
                <a:lnTo>
                  <a:pt x="1200438" y="2064091"/>
                </a:lnTo>
                <a:lnTo>
                  <a:pt x="1219499" y="2059724"/>
                </a:lnTo>
                <a:lnTo>
                  <a:pt x="1237766" y="2055358"/>
                </a:lnTo>
                <a:lnTo>
                  <a:pt x="1256827" y="2050197"/>
                </a:lnTo>
                <a:lnTo>
                  <a:pt x="1275093" y="2044640"/>
                </a:lnTo>
                <a:lnTo>
                  <a:pt x="1293757" y="2038686"/>
                </a:lnTo>
                <a:lnTo>
                  <a:pt x="1311627" y="2032335"/>
                </a:lnTo>
                <a:lnTo>
                  <a:pt x="1329496" y="2025189"/>
                </a:lnTo>
                <a:lnTo>
                  <a:pt x="1347366" y="2018044"/>
                </a:lnTo>
                <a:lnTo>
                  <a:pt x="1364441" y="2010502"/>
                </a:lnTo>
                <a:lnTo>
                  <a:pt x="1381914" y="2002563"/>
                </a:lnTo>
                <a:lnTo>
                  <a:pt x="1398592" y="1994227"/>
                </a:lnTo>
                <a:lnTo>
                  <a:pt x="1415667" y="1985097"/>
                </a:lnTo>
                <a:lnTo>
                  <a:pt x="1431949" y="1975968"/>
                </a:lnTo>
                <a:lnTo>
                  <a:pt x="1447833" y="1966044"/>
                </a:lnTo>
                <a:lnTo>
                  <a:pt x="1464114" y="1956517"/>
                </a:lnTo>
                <a:lnTo>
                  <a:pt x="1479998" y="1945799"/>
                </a:lnTo>
                <a:lnTo>
                  <a:pt x="1495088" y="1935479"/>
                </a:lnTo>
                <a:lnTo>
                  <a:pt x="1510575" y="1923967"/>
                </a:lnTo>
                <a:lnTo>
                  <a:pt x="1525665" y="1912852"/>
                </a:lnTo>
                <a:lnTo>
                  <a:pt x="1539960" y="1900944"/>
                </a:lnTo>
                <a:lnTo>
                  <a:pt x="1554256" y="1889035"/>
                </a:lnTo>
                <a:lnTo>
                  <a:pt x="1568551" y="1876333"/>
                </a:lnTo>
                <a:lnTo>
                  <a:pt x="1582053" y="1863631"/>
                </a:lnTo>
                <a:lnTo>
                  <a:pt x="1595555" y="1850531"/>
                </a:lnTo>
                <a:lnTo>
                  <a:pt x="1608659" y="1837035"/>
                </a:lnTo>
                <a:lnTo>
                  <a:pt x="1621763" y="1823142"/>
                </a:lnTo>
                <a:lnTo>
                  <a:pt x="1634073" y="1809248"/>
                </a:lnTo>
                <a:lnTo>
                  <a:pt x="1646383" y="1794958"/>
                </a:lnTo>
                <a:lnTo>
                  <a:pt x="1657899" y="1780271"/>
                </a:lnTo>
                <a:lnTo>
                  <a:pt x="1669415" y="1765584"/>
                </a:lnTo>
                <a:lnTo>
                  <a:pt x="1680534" y="1750500"/>
                </a:lnTo>
                <a:lnTo>
                  <a:pt x="1691256" y="1734622"/>
                </a:lnTo>
                <a:lnTo>
                  <a:pt x="1701581" y="1719140"/>
                </a:lnTo>
                <a:lnTo>
                  <a:pt x="1711508" y="1703262"/>
                </a:lnTo>
                <a:lnTo>
                  <a:pt x="1721436" y="1686591"/>
                </a:lnTo>
                <a:lnTo>
                  <a:pt x="1730569" y="1670316"/>
                </a:lnTo>
                <a:lnTo>
                  <a:pt x="1739305" y="1653247"/>
                </a:lnTo>
                <a:lnTo>
                  <a:pt x="1748041" y="1636575"/>
                </a:lnTo>
                <a:lnTo>
                  <a:pt x="1755983" y="1619109"/>
                </a:lnTo>
                <a:lnTo>
                  <a:pt x="1763529" y="1602040"/>
                </a:lnTo>
                <a:lnTo>
                  <a:pt x="1770676" y="1584177"/>
                </a:lnTo>
                <a:lnTo>
                  <a:pt x="1777427" y="1566314"/>
                </a:lnTo>
                <a:lnTo>
                  <a:pt x="1783781" y="1548452"/>
                </a:lnTo>
                <a:lnTo>
                  <a:pt x="1789737" y="1530192"/>
                </a:lnTo>
                <a:lnTo>
                  <a:pt x="1795694" y="1511535"/>
                </a:lnTo>
                <a:lnTo>
                  <a:pt x="1800459" y="1493275"/>
                </a:lnTo>
                <a:lnTo>
                  <a:pt x="1804827" y="1474222"/>
                </a:lnTo>
                <a:lnTo>
                  <a:pt x="1809195" y="1455168"/>
                </a:lnTo>
                <a:lnTo>
                  <a:pt x="1812769" y="1436114"/>
                </a:lnTo>
                <a:lnTo>
                  <a:pt x="1816343" y="1416664"/>
                </a:lnTo>
                <a:lnTo>
                  <a:pt x="1818726" y="1397213"/>
                </a:lnTo>
                <a:lnTo>
                  <a:pt x="1820711" y="1377763"/>
                </a:lnTo>
                <a:lnTo>
                  <a:pt x="1823094" y="1357915"/>
                </a:lnTo>
                <a:lnTo>
                  <a:pt x="1824285" y="1338067"/>
                </a:lnTo>
                <a:lnTo>
                  <a:pt x="1824682" y="1318220"/>
                </a:lnTo>
                <a:lnTo>
                  <a:pt x="1825079" y="1297975"/>
                </a:lnTo>
                <a:lnTo>
                  <a:pt x="1824682" y="1277731"/>
                </a:lnTo>
                <a:lnTo>
                  <a:pt x="1824285" y="1257883"/>
                </a:lnTo>
                <a:lnTo>
                  <a:pt x="1823094" y="1237639"/>
                </a:lnTo>
                <a:lnTo>
                  <a:pt x="1820711" y="1218188"/>
                </a:lnTo>
                <a:lnTo>
                  <a:pt x="1818726" y="1198341"/>
                </a:lnTo>
                <a:lnTo>
                  <a:pt x="1816343" y="1178890"/>
                </a:lnTo>
                <a:lnTo>
                  <a:pt x="1812769" y="1159440"/>
                </a:lnTo>
                <a:lnTo>
                  <a:pt x="1809195" y="1140783"/>
                </a:lnTo>
                <a:lnTo>
                  <a:pt x="1804827" y="1121729"/>
                </a:lnTo>
                <a:lnTo>
                  <a:pt x="1800459" y="1102676"/>
                </a:lnTo>
                <a:lnTo>
                  <a:pt x="1795694" y="1084019"/>
                </a:lnTo>
                <a:lnTo>
                  <a:pt x="1789737" y="1065362"/>
                </a:lnTo>
                <a:lnTo>
                  <a:pt x="1783781" y="1047500"/>
                </a:lnTo>
                <a:lnTo>
                  <a:pt x="1777427" y="1029240"/>
                </a:lnTo>
                <a:lnTo>
                  <a:pt x="1770676" y="1011377"/>
                </a:lnTo>
                <a:lnTo>
                  <a:pt x="1763529" y="993911"/>
                </a:lnTo>
                <a:lnTo>
                  <a:pt x="1755983" y="976048"/>
                </a:lnTo>
                <a:lnTo>
                  <a:pt x="1748041" y="959377"/>
                </a:lnTo>
                <a:lnTo>
                  <a:pt x="1739305" y="941911"/>
                </a:lnTo>
                <a:lnTo>
                  <a:pt x="1730569" y="925636"/>
                </a:lnTo>
                <a:lnTo>
                  <a:pt x="1721436" y="908964"/>
                </a:lnTo>
                <a:lnTo>
                  <a:pt x="1711508" y="892689"/>
                </a:lnTo>
                <a:lnTo>
                  <a:pt x="1701581" y="876811"/>
                </a:lnTo>
                <a:lnTo>
                  <a:pt x="1691256" y="860933"/>
                </a:lnTo>
                <a:lnTo>
                  <a:pt x="1680534" y="845452"/>
                </a:lnTo>
                <a:lnTo>
                  <a:pt x="1669415" y="830368"/>
                </a:lnTo>
                <a:lnTo>
                  <a:pt x="1657899" y="815680"/>
                </a:lnTo>
                <a:lnTo>
                  <a:pt x="1646383" y="800596"/>
                </a:lnTo>
                <a:lnTo>
                  <a:pt x="1634073" y="786306"/>
                </a:lnTo>
                <a:lnTo>
                  <a:pt x="1621763" y="772413"/>
                </a:lnTo>
                <a:lnTo>
                  <a:pt x="1608659" y="758520"/>
                </a:lnTo>
                <a:lnTo>
                  <a:pt x="1595555" y="745023"/>
                </a:lnTo>
                <a:lnTo>
                  <a:pt x="1582053" y="731924"/>
                </a:lnTo>
                <a:lnTo>
                  <a:pt x="1568551" y="719221"/>
                </a:lnTo>
                <a:lnTo>
                  <a:pt x="1554256" y="706519"/>
                </a:lnTo>
                <a:lnTo>
                  <a:pt x="1539960" y="694610"/>
                </a:lnTo>
                <a:lnTo>
                  <a:pt x="1525665" y="682702"/>
                </a:lnTo>
                <a:lnTo>
                  <a:pt x="1510575" y="671190"/>
                </a:lnTo>
                <a:lnTo>
                  <a:pt x="1495088" y="660473"/>
                </a:lnTo>
                <a:lnTo>
                  <a:pt x="1479998" y="649755"/>
                </a:lnTo>
                <a:lnTo>
                  <a:pt x="1464114" y="639037"/>
                </a:lnTo>
                <a:lnTo>
                  <a:pt x="1447833" y="629114"/>
                </a:lnTo>
                <a:lnTo>
                  <a:pt x="1431949" y="619587"/>
                </a:lnTo>
                <a:lnTo>
                  <a:pt x="1415667" y="610457"/>
                </a:lnTo>
                <a:lnTo>
                  <a:pt x="1398592" y="601724"/>
                </a:lnTo>
                <a:lnTo>
                  <a:pt x="1381914" y="593388"/>
                </a:lnTo>
                <a:lnTo>
                  <a:pt x="1364441" y="585449"/>
                </a:lnTo>
                <a:lnTo>
                  <a:pt x="1347366" y="577113"/>
                </a:lnTo>
                <a:lnTo>
                  <a:pt x="1329496" y="569968"/>
                </a:lnTo>
                <a:lnTo>
                  <a:pt x="1311627" y="563220"/>
                </a:lnTo>
                <a:lnTo>
                  <a:pt x="1293757" y="556869"/>
                </a:lnTo>
                <a:lnTo>
                  <a:pt x="1275093" y="550914"/>
                </a:lnTo>
                <a:lnTo>
                  <a:pt x="1256827" y="545754"/>
                </a:lnTo>
                <a:lnTo>
                  <a:pt x="1237766" y="540594"/>
                </a:lnTo>
                <a:lnTo>
                  <a:pt x="1219499" y="535830"/>
                </a:lnTo>
                <a:lnTo>
                  <a:pt x="1200438" y="531861"/>
                </a:lnTo>
                <a:lnTo>
                  <a:pt x="1180980" y="527891"/>
                </a:lnTo>
                <a:lnTo>
                  <a:pt x="1161919" y="525113"/>
                </a:lnTo>
                <a:lnTo>
                  <a:pt x="1142064" y="521937"/>
                </a:lnTo>
                <a:lnTo>
                  <a:pt x="1122606" y="519952"/>
                </a:lnTo>
                <a:lnTo>
                  <a:pt x="1103148" y="518364"/>
                </a:lnTo>
                <a:lnTo>
                  <a:pt x="1083293" y="516777"/>
                </a:lnTo>
                <a:lnTo>
                  <a:pt x="1063041" y="515983"/>
                </a:lnTo>
                <a:lnTo>
                  <a:pt x="1043186" y="515586"/>
                </a:lnTo>
                <a:close/>
                <a:moveTo>
                  <a:pt x="803734" y="280988"/>
                </a:moveTo>
                <a:lnTo>
                  <a:pt x="862902" y="391340"/>
                </a:lnTo>
                <a:lnTo>
                  <a:pt x="884743" y="387371"/>
                </a:lnTo>
                <a:lnTo>
                  <a:pt x="906980" y="383798"/>
                </a:lnTo>
                <a:lnTo>
                  <a:pt x="929218" y="380622"/>
                </a:lnTo>
                <a:lnTo>
                  <a:pt x="951456" y="378241"/>
                </a:lnTo>
                <a:lnTo>
                  <a:pt x="974488" y="376256"/>
                </a:lnTo>
                <a:lnTo>
                  <a:pt x="997122" y="374668"/>
                </a:lnTo>
                <a:lnTo>
                  <a:pt x="1019757" y="373874"/>
                </a:lnTo>
                <a:lnTo>
                  <a:pt x="1043186" y="373477"/>
                </a:lnTo>
                <a:lnTo>
                  <a:pt x="1059865" y="373874"/>
                </a:lnTo>
                <a:lnTo>
                  <a:pt x="1076940" y="374271"/>
                </a:lnTo>
                <a:lnTo>
                  <a:pt x="1093618" y="375462"/>
                </a:lnTo>
                <a:lnTo>
                  <a:pt x="1110693" y="376256"/>
                </a:lnTo>
                <a:lnTo>
                  <a:pt x="1127372" y="377844"/>
                </a:lnTo>
                <a:lnTo>
                  <a:pt x="1144050" y="379432"/>
                </a:lnTo>
                <a:lnTo>
                  <a:pt x="1160331" y="381019"/>
                </a:lnTo>
                <a:lnTo>
                  <a:pt x="1176612" y="383798"/>
                </a:lnTo>
                <a:lnTo>
                  <a:pt x="1193291" y="386180"/>
                </a:lnTo>
                <a:lnTo>
                  <a:pt x="1209572" y="388958"/>
                </a:lnTo>
                <a:lnTo>
                  <a:pt x="1225853" y="392134"/>
                </a:lnTo>
                <a:lnTo>
                  <a:pt x="1241737" y="395310"/>
                </a:lnTo>
                <a:lnTo>
                  <a:pt x="1257621" y="399279"/>
                </a:lnTo>
                <a:lnTo>
                  <a:pt x="1273505" y="403249"/>
                </a:lnTo>
                <a:lnTo>
                  <a:pt x="1289389" y="407218"/>
                </a:lnTo>
                <a:lnTo>
                  <a:pt x="1304876" y="411982"/>
                </a:lnTo>
                <a:lnTo>
                  <a:pt x="1370398" y="304805"/>
                </a:lnTo>
                <a:lnTo>
                  <a:pt x="1611439" y="417142"/>
                </a:lnTo>
                <a:lnTo>
                  <a:pt x="1570140" y="539800"/>
                </a:lnTo>
                <a:lnTo>
                  <a:pt x="1592775" y="555678"/>
                </a:lnTo>
                <a:lnTo>
                  <a:pt x="1614615" y="572747"/>
                </a:lnTo>
                <a:lnTo>
                  <a:pt x="1636059" y="589815"/>
                </a:lnTo>
                <a:lnTo>
                  <a:pt x="1656708" y="608075"/>
                </a:lnTo>
                <a:lnTo>
                  <a:pt x="1676960" y="626732"/>
                </a:lnTo>
                <a:lnTo>
                  <a:pt x="1696815" y="645389"/>
                </a:lnTo>
                <a:lnTo>
                  <a:pt x="1715876" y="665236"/>
                </a:lnTo>
                <a:lnTo>
                  <a:pt x="1734540" y="685481"/>
                </a:lnTo>
                <a:lnTo>
                  <a:pt x="1752410" y="706519"/>
                </a:lnTo>
                <a:lnTo>
                  <a:pt x="1769882" y="728351"/>
                </a:lnTo>
                <a:lnTo>
                  <a:pt x="1786560" y="750184"/>
                </a:lnTo>
                <a:lnTo>
                  <a:pt x="1802841" y="772413"/>
                </a:lnTo>
                <a:lnTo>
                  <a:pt x="1818329" y="795436"/>
                </a:lnTo>
                <a:lnTo>
                  <a:pt x="1832624" y="818856"/>
                </a:lnTo>
                <a:lnTo>
                  <a:pt x="1846920" y="842673"/>
                </a:lnTo>
                <a:lnTo>
                  <a:pt x="1860024" y="866887"/>
                </a:lnTo>
                <a:lnTo>
                  <a:pt x="1994642" y="834337"/>
                </a:lnTo>
                <a:lnTo>
                  <a:pt x="2085975" y="1084019"/>
                </a:lnTo>
                <a:lnTo>
                  <a:pt x="1954931" y="1149516"/>
                </a:lnTo>
                <a:lnTo>
                  <a:pt x="1958108" y="1167776"/>
                </a:lnTo>
                <a:lnTo>
                  <a:pt x="1960491" y="1185638"/>
                </a:lnTo>
                <a:lnTo>
                  <a:pt x="1962476" y="1204295"/>
                </a:lnTo>
                <a:lnTo>
                  <a:pt x="1964462" y="1222952"/>
                </a:lnTo>
                <a:lnTo>
                  <a:pt x="1965653" y="1241212"/>
                </a:lnTo>
                <a:lnTo>
                  <a:pt x="1966447" y="1259868"/>
                </a:lnTo>
                <a:lnTo>
                  <a:pt x="1967242" y="1278922"/>
                </a:lnTo>
                <a:lnTo>
                  <a:pt x="1967242" y="1297975"/>
                </a:lnTo>
                <a:lnTo>
                  <a:pt x="1967242" y="1315441"/>
                </a:lnTo>
                <a:lnTo>
                  <a:pt x="1966845" y="1332907"/>
                </a:lnTo>
                <a:lnTo>
                  <a:pt x="1966050" y="1349976"/>
                </a:lnTo>
                <a:lnTo>
                  <a:pt x="1964859" y="1367839"/>
                </a:lnTo>
                <a:lnTo>
                  <a:pt x="1962873" y="1385305"/>
                </a:lnTo>
                <a:lnTo>
                  <a:pt x="1961285" y="1401977"/>
                </a:lnTo>
                <a:lnTo>
                  <a:pt x="1959300" y="1419442"/>
                </a:lnTo>
                <a:lnTo>
                  <a:pt x="1957314" y="1436114"/>
                </a:lnTo>
                <a:lnTo>
                  <a:pt x="1954137" y="1453183"/>
                </a:lnTo>
                <a:lnTo>
                  <a:pt x="1951357" y="1469855"/>
                </a:lnTo>
                <a:lnTo>
                  <a:pt x="1947784" y="1486527"/>
                </a:lnTo>
                <a:lnTo>
                  <a:pt x="1944210" y="1503199"/>
                </a:lnTo>
                <a:lnTo>
                  <a:pt x="1940239" y="1519871"/>
                </a:lnTo>
                <a:lnTo>
                  <a:pt x="1935871" y="1535749"/>
                </a:lnTo>
                <a:lnTo>
                  <a:pt x="1931899" y="1552024"/>
                </a:lnTo>
                <a:lnTo>
                  <a:pt x="1926737" y="1568299"/>
                </a:lnTo>
                <a:lnTo>
                  <a:pt x="2061355" y="1650468"/>
                </a:lnTo>
                <a:lnTo>
                  <a:pt x="1949372" y="1891020"/>
                </a:lnTo>
                <a:lnTo>
                  <a:pt x="1791723" y="1838623"/>
                </a:lnTo>
                <a:lnTo>
                  <a:pt x="1776633" y="1859264"/>
                </a:lnTo>
                <a:lnTo>
                  <a:pt x="1761146" y="1879112"/>
                </a:lnTo>
                <a:lnTo>
                  <a:pt x="1744468" y="1898165"/>
                </a:lnTo>
                <a:lnTo>
                  <a:pt x="1728186" y="1917219"/>
                </a:lnTo>
                <a:lnTo>
                  <a:pt x="1710714" y="1935876"/>
                </a:lnTo>
                <a:lnTo>
                  <a:pt x="1693241" y="1954135"/>
                </a:lnTo>
                <a:lnTo>
                  <a:pt x="1674975" y="1971204"/>
                </a:lnTo>
                <a:lnTo>
                  <a:pt x="1655914" y="1988670"/>
                </a:lnTo>
                <a:lnTo>
                  <a:pt x="1636853" y="2004945"/>
                </a:lnTo>
                <a:lnTo>
                  <a:pt x="1616998" y="2021220"/>
                </a:lnTo>
                <a:lnTo>
                  <a:pt x="1597143" y="2036701"/>
                </a:lnTo>
                <a:lnTo>
                  <a:pt x="1576494" y="2051388"/>
                </a:lnTo>
                <a:lnTo>
                  <a:pt x="1555844" y="2066075"/>
                </a:lnTo>
                <a:lnTo>
                  <a:pt x="1534401" y="2079572"/>
                </a:lnTo>
                <a:lnTo>
                  <a:pt x="1512957" y="2093068"/>
                </a:lnTo>
                <a:lnTo>
                  <a:pt x="1491117" y="2105770"/>
                </a:lnTo>
                <a:lnTo>
                  <a:pt x="1531621" y="2274474"/>
                </a:lnTo>
                <a:lnTo>
                  <a:pt x="1281844" y="2365376"/>
                </a:lnTo>
                <a:lnTo>
                  <a:pt x="1202821" y="2207787"/>
                </a:lnTo>
                <a:lnTo>
                  <a:pt x="1183363" y="2210962"/>
                </a:lnTo>
                <a:lnTo>
                  <a:pt x="1163508" y="2213741"/>
                </a:lnTo>
                <a:lnTo>
                  <a:pt x="1144050" y="2216123"/>
                </a:lnTo>
                <a:lnTo>
                  <a:pt x="1124195" y="2218504"/>
                </a:lnTo>
                <a:lnTo>
                  <a:pt x="1103943" y="2219695"/>
                </a:lnTo>
                <a:lnTo>
                  <a:pt x="1083690" y="2220886"/>
                </a:lnTo>
                <a:lnTo>
                  <a:pt x="1063438" y="2221680"/>
                </a:lnTo>
                <a:lnTo>
                  <a:pt x="1043186" y="2221680"/>
                </a:lnTo>
                <a:lnTo>
                  <a:pt x="1013007" y="2221283"/>
                </a:lnTo>
                <a:lnTo>
                  <a:pt x="983224" y="2220092"/>
                </a:lnTo>
                <a:lnTo>
                  <a:pt x="954235" y="2217711"/>
                </a:lnTo>
                <a:lnTo>
                  <a:pt x="924850" y="2214535"/>
                </a:lnTo>
                <a:lnTo>
                  <a:pt x="895862" y="2210565"/>
                </a:lnTo>
                <a:lnTo>
                  <a:pt x="867270" y="2205405"/>
                </a:lnTo>
                <a:lnTo>
                  <a:pt x="839076" y="2199451"/>
                </a:lnTo>
                <a:lnTo>
                  <a:pt x="810882" y="2192703"/>
                </a:lnTo>
                <a:lnTo>
                  <a:pt x="715180" y="2341162"/>
                </a:lnTo>
                <a:lnTo>
                  <a:pt x="474536" y="2229222"/>
                </a:lnTo>
                <a:lnTo>
                  <a:pt x="524968" y="2062900"/>
                </a:lnTo>
                <a:lnTo>
                  <a:pt x="504716" y="2049006"/>
                </a:lnTo>
                <a:lnTo>
                  <a:pt x="484464" y="2033525"/>
                </a:lnTo>
                <a:lnTo>
                  <a:pt x="465006" y="2018441"/>
                </a:lnTo>
                <a:lnTo>
                  <a:pt x="445945" y="2002960"/>
                </a:lnTo>
                <a:lnTo>
                  <a:pt x="427281" y="1986288"/>
                </a:lnTo>
                <a:lnTo>
                  <a:pt x="408617" y="1969616"/>
                </a:lnTo>
                <a:lnTo>
                  <a:pt x="390748" y="1952151"/>
                </a:lnTo>
                <a:lnTo>
                  <a:pt x="373672" y="1934685"/>
                </a:lnTo>
                <a:lnTo>
                  <a:pt x="356597" y="1916028"/>
                </a:lnTo>
                <a:lnTo>
                  <a:pt x="340316" y="1897371"/>
                </a:lnTo>
                <a:lnTo>
                  <a:pt x="324432" y="1878715"/>
                </a:lnTo>
                <a:lnTo>
                  <a:pt x="308548" y="1858867"/>
                </a:lnTo>
                <a:lnTo>
                  <a:pt x="293855" y="1839020"/>
                </a:lnTo>
                <a:lnTo>
                  <a:pt x="279559" y="1818775"/>
                </a:lnTo>
                <a:lnTo>
                  <a:pt x="265661" y="1797737"/>
                </a:lnTo>
                <a:lnTo>
                  <a:pt x="252556" y="1776301"/>
                </a:lnTo>
                <a:lnTo>
                  <a:pt x="91333" y="1811630"/>
                </a:lnTo>
                <a:lnTo>
                  <a:pt x="0" y="1562345"/>
                </a:lnTo>
                <a:lnTo>
                  <a:pt x="138191" y="1488512"/>
                </a:lnTo>
                <a:lnTo>
                  <a:pt x="133426" y="1465092"/>
                </a:lnTo>
                <a:lnTo>
                  <a:pt x="129852" y="1441672"/>
                </a:lnTo>
                <a:lnTo>
                  <a:pt x="126278" y="1418251"/>
                </a:lnTo>
                <a:lnTo>
                  <a:pt x="123498" y="1394434"/>
                </a:lnTo>
                <a:lnTo>
                  <a:pt x="121513" y="1370220"/>
                </a:lnTo>
                <a:lnTo>
                  <a:pt x="119527" y="1346403"/>
                </a:lnTo>
                <a:lnTo>
                  <a:pt x="118733" y="1322189"/>
                </a:lnTo>
                <a:lnTo>
                  <a:pt x="118336" y="1297975"/>
                </a:lnTo>
                <a:lnTo>
                  <a:pt x="118733" y="1269395"/>
                </a:lnTo>
                <a:lnTo>
                  <a:pt x="119924" y="1240418"/>
                </a:lnTo>
                <a:lnTo>
                  <a:pt x="122704" y="1211837"/>
                </a:lnTo>
                <a:lnTo>
                  <a:pt x="125484" y="1184051"/>
                </a:lnTo>
                <a:lnTo>
                  <a:pt x="129455" y="1155867"/>
                </a:lnTo>
                <a:lnTo>
                  <a:pt x="134220" y="1128478"/>
                </a:lnTo>
                <a:lnTo>
                  <a:pt x="139780" y="1101088"/>
                </a:lnTo>
                <a:lnTo>
                  <a:pt x="146133" y="1074095"/>
                </a:lnTo>
                <a:lnTo>
                  <a:pt x="24223" y="995896"/>
                </a:lnTo>
                <a:lnTo>
                  <a:pt x="136603" y="755344"/>
                </a:lnTo>
                <a:lnTo>
                  <a:pt x="268043" y="794642"/>
                </a:lnTo>
                <a:lnTo>
                  <a:pt x="283530" y="772016"/>
                </a:lnTo>
                <a:lnTo>
                  <a:pt x="299017" y="750184"/>
                </a:lnTo>
                <a:lnTo>
                  <a:pt x="315696" y="728351"/>
                </a:lnTo>
                <a:lnTo>
                  <a:pt x="332771" y="707313"/>
                </a:lnTo>
                <a:lnTo>
                  <a:pt x="350243" y="686274"/>
                </a:lnTo>
                <a:lnTo>
                  <a:pt x="368907" y="666824"/>
                </a:lnTo>
                <a:lnTo>
                  <a:pt x="387571" y="646976"/>
                </a:lnTo>
                <a:lnTo>
                  <a:pt x="407426" y="627923"/>
                </a:lnTo>
                <a:lnTo>
                  <a:pt x="427281" y="609266"/>
                </a:lnTo>
                <a:lnTo>
                  <a:pt x="447930" y="591403"/>
                </a:lnTo>
                <a:lnTo>
                  <a:pt x="468977" y="574334"/>
                </a:lnTo>
                <a:lnTo>
                  <a:pt x="490420" y="557662"/>
                </a:lnTo>
                <a:lnTo>
                  <a:pt x="512261" y="541784"/>
                </a:lnTo>
                <a:lnTo>
                  <a:pt x="535293" y="526303"/>
                </a:lnTo>
                <a:lnTo>
                  <a:pt x="557928" y="511616"/>
                </a:lnTo>
                <a:lnTo>
                  <a:pt x="581754" y="497723"/>
                </a:lnTo>
                <a:lnTo>
                  <a:pt x="554354" y="371890"/>
                </a:lnTo>
                <a:lnTo>
                  <a:pt x="803734" y="280988"/>
                </a:lnTo>
                <a:close/>
                <a:moveTo>
                  <a:pt x="2013752" y="186531"/>
                </a:moveTo>
                <a:lnTo>
                  <a:pt x="2001871" y="186928"/>
                </a:lnTo>
                <a:lnTo>
                  <a:pt x="1989594" y="188119"/>
                </a:lnTo>
                <a:lnTo>
                  <a:pt x="1978109" y="190103"/>
                </a:lnTo>
                <a:lnTo>
                  <a:pt x="1966624" y="192881"/>
                </a:lnTo>
                <a:lnTo>
                  <a:pt x="1955139" y="196453"/>
                </a:lnTo>
                <a:lnTo>
                  <a:pt x="1944050" y="200819"/>
                </a:lnTo>
                <a:lnTo>
                  <a:pt x="1932962" y="205978"/>
                </a:lnTo>
                <a:lnTo>
                  <a:pt x="1922269" y="211534"/>
                </a:lnTo>
                <a:lnTo>
                  <a:pt x="1914348" y="216297"/>
                </a:lnTo>
                <a:lnTo>
                  <a:pt x="1906823" y="221853"/>
                </a:lnTo>
                <a:lnTo>
                  <a:pt x="1899695" y="227409"/>
                </a:lnTo>
                <a:lnTo>
                  <a:pt x="1892962" y="233363"/>
                </a:lnTo>
                <a:lnTo>
                  <a:pt x="1886230" y="239713"/>
                </a:lnTo>
                <a:lnTo>
                  <a:pt x="1880289" y="246063"/>
                </a:lnTo>
                <a:lnTo>
                  <a:pt x="1874349" y="252809"/>
                </a:lnTo>
                <a:lnTo>
                  <a:pt x="1869200" y="259953"/>
                </a:lnTo>
                <a:lnTo>
                  <a:pt x="1864052" y="267097"/>
                </a:lnTo>
                <a:lnTo>
                  <a:pt x="1859300" y="274241"/>
                </a:lnTo>
                <a:lnTo>
                  <a:pt x="1855339" y="281781"/>
                </a:lnTo>
                <a:lnTo>
                  <a:pt x="1850983" y="289719"/>
                </a:lnTo>
                <a:lnTo>
                  <a:pt x="1847419" y="297656"/>
                </a:lnTo>
                <a:lnTo>
                  <a:pt x="1844646" y="305594"/>
                </a:lnTo>
                <a:lnTo>
                  <a:pt x="1841874" y="313928"/>
                </a:lnTo>
                <a:lnTo>
                  <a:pt x="1839102" y="322263"/>
                </a:lnTo>
                <a:lnTo>
                  <a:pt x="1837518" y="330597"/>
                </a:lnTo>
                <a:lnTo>
                  <a:pt x="1835934" y="339328"/>
                </a:lnTo>
                <a:lnTo>
                  <a:pt x="1834350" y="348059"/>
                </a:lnTo>
                <a:lnTo>
                  <a:pt x="1833557" y="356791"/>
                </a:lnTo>
                <a:lnTo>
                  <a:pt x="1833557" y="365125"/>
                </a:lnTo>
                <a:lnTo>
                  <a:pt x="1833557" y="373856"/>
                </a:lnTo>
                <a:lnTo>
                  <a:pt x="1833953" y="382984"/>
                </a:lnTo>
                <a:lnTo>
                  <a:pt x="1835142" y="391716"/>
                </a:lnTo>
                <a:lnTo>
                  <a:pt x="1836726" y="400050"/>
                </a:lnTo>
                <a:lnTo>
                  <a:pt x="1838310" y="409178"/>
                </a:lnTo>
                <a:lnTo>
                  <a:pt x="1840290" y="417513"/>
                </a:lnTo>
                <a:lnTo>
                  <a:pt x="1843458" y="426244"/>
                </a:lnTo>
                <a:lnTo>
                  <a:pt x="1846230" y="434578"/>
                </a:lnTo>
                <a:lnTo>
                  <a:pt x="1850191" y="443310"/>
                </a:lnTo>
                <a:lnTo>
                  <a:pt x="1853755" y="451247"/>
                </a:lnTo>
                <a:lnTo>
                  <a:pt x="1858507" y="459581"/>
                </a:lnTo>
                <a:lnTo>
                  <a:pt x="1864844" y="469503"/>
                </a:lnTo>
                <a:lnTo>
                  <a:pt x="1871973" y="479028"/>
                </a:lnTo>
                <a:lnTo>
                  <a:pt x="1879497" y="488156"/>
                </a:lnTo>
                <a:lnTo>
                  <a:pt x="1887418" y="496888"/>
                </a:lnTo>
                <a:lnTo>
                  <a:pt x="1896527" y="504428"/>
                </a:lnTo>
                <a:lnTo>
                  <a:pt x="1905239" y="511969"/>
                </a:lnTo>
                <a:lnTo>
                  <a:pt x="1914744" y="518716"/>
                </a:lnTo>
                <a:lnTo>
                  <a:pt x="1924645" y="524669"/>
                </a:lnTo>
                <a:lnTo>
                  <a:pt x="1934942" y="529828"/>
                </a:lnTo>
                <a:lnTo>
                  <a:pt x="1945635" y="534988"/>
                </a:lnTo>
                <a:lnTo>
                  <a:pt x="1956723" y="538956"/>
                </a:lnTo>
                <a:lnTo>
                  <a:pt x="1967812" y="542131"/>
                </a:lnTo>
                <a:lnTo>
                  <a:pt x="1979297" y="545306"/>
                </a:lnTo>
                <a:lnTo>
                  <a:pt x="1990782" y="546894"/>
                </a:lnTo>
                <a:lnTo>
                  <a:pt x="2002267" y="548085"/>
                </a:lnTo>
                <a:lnTo>
                  <a:pt x="2014544" y="548481"/>
                </a:lnTo>
                <a:lnTo>
                  <a:pt x="2026425" y="548085"/>
                </a:lnTo>
                <a:lnTo>
                  <a:pt x="2038306" y="546894"/>
                </a:lnTo>
                <a:lnTo>
                  <a:pt x="2049791" y="544910"/>
                </a:lnTo>
                <a:lnTo>
                  <a:pt x="2061672" y="542131"/>
                </a:lnTo>
                <a:lnTo>
                  <a:pt x="2073157" y="538560"/>
                </a:lnTo>
                <a:lnTo>
                  <a:pt x="2084246" y="534194"/>
                </a:lnTo>
                <a:lnTo>
                  <a:pt x="2095335" y="529035"/>
                </a:lnTo>
                <a:lnTo>
                  <a:pt x="2106028" y="523081"/>
                </a:lnTo>
                <a:lnTo>
                  <a:pt x="2113552" y="518716"/>
                </a:lnTo>
                <a:lnTo>
                  <a:pt x="2121077" y="513556"/>
                </a:lnTo>
                <a:lnTo>
                  <a:pt x="2128206" y="508000"/>
                </a:lnTo>
                <a:lnTo>
                  <a:pt x="2134938" y="502047"/>
                </a:lnTo>
                <a:lnTo>
                  <a:pt x="2141275" y="496491"/>
                </a:lnTo>
                <a:lnTo>
                  <a:pt x="2147215" y="490141"/>
                </a:lnTo>
                <a:lnTo>
                  <a:pt x="2153156" y="483394"/>
                </a:lnTo>
                <a:lnTo>
                  <a:pt x="2158304" y="476647"/>
                </a:lnTo>
                <a:lnTo>
                  <a:pt x="2163452" y="469503"/>
                </a:lnTo>
                <a:lnTo>
                  <a:pt x="2168601" y="461566"/>
                </a:lnTo>
                <a:lnTo>
                  <a:pt x="2172957" y="454025"/>
                </a:lnTo>
                <a:lnTo>
                  <a:pt x="2176917" y="446485"/>
                </a:lnTo>
                <a:lnTo>
                  <a:pt x="2180482" y="438150"/>
                </a:lnTo>
                <a:lnTo>
                  <a:pt x="2183650" y="430213"/>
                </a:lnTo>
                <a:lnTo>
                  <a:pt x="2186818" y="421481"/>
                </a:lnTo>
                <a:lnTo>
                  <a:pt x="2189195" y="412750"/>
                </a:lnTo>
                <a:lnTo>
                  <a:pt x="2191175" y="404019"/>
                </a:lnTo>
                <a:lnTo>
                  <a:pt x="2192363" y="395288"/>
                </a:lnTo>
                <a:lnTo>
                  <a:pt x="2193947" y="386159"/>
                </a:lnTo>
                <a:lnTo>
                  <a:pt x="2194739" y="377428"/>
                </a:lnTo>
                <a:lnTo>
                  <a:pt x="2194739" y="368697"/>
                </a:lnTo>
                <a:lnTo>
                  <a:pt x="2194739" y="359569"/>
                </a:lnTo>
                <a:lnTo>
                  <a:pt x="2194343" y="351234"/>
                </a:lnTo>
                <a:lnTo>
                  <a:pt x="2192759" y="342503"/>
                </a:lnTo>
                <a:lnTo>
                  <a:pt x="2191571" y="333375"/>
                </a:lnTo>
                <a:lnTo>
                  <a:pt x="2189591" y="325041"/>
                </a:lnTo>
                <a:lnTo>
                  <a:pt x="2187610" y="316706"/>
                </a:lnTo>
                <a:lnTo>
                  <a:pt x="2184838" y="308372"/>
                </a:lnTo>
                <a:lnTo>
                  <a:pt x="2181670" y="299641"/>
                </a:lnTo>
                <a:lnTo>
                  <a:pt x="2178106" y="291703"/>
                </a:lnTo>
                <a:lnTo>
                  <a:pt x="2174145" y="283766"/>
                </a:lnTo>
                <a:lnTo>
                  <a:pt x="2169789" y="275828"/>
                </a:lnTo>
                <a:lnTo>
                  <a:pt x="2163452" y="265509"/>
                </a:lnTo>
                <a:lnTo>
                  <a:pt x="2156324" y="255984"/>
                </a:lnTo>
                <a:lnTo>
                  <a:pt x="2148799" y="247253"/>
                </a:lnTo>
                <a:lnTo>
                  <a:pt x="2140879" y="238522"/>
                </a:lnTo>
                <a:lnTo>
                  <a:pt x="2131770" y="230584"/>
                </a:lnTo>
                <a:lnTo>
                  <a:pt x="2123057" y="223441"/>
                </a:lnTo>
                <a:lnTo>
                  <a:pt x="2113552" y="216694"/>
                </a:lnTo>
                <a:lnTo>
                  <a:pt x="2103255" y="210344"/>
                </a:lnTo>
                <a:lnTo>
                  <a:pt x="2093355" y="204788"/>
                </a:lnTo>
                <a:lnTo>
                  <a:pt x="2082662" y="200422"/>
                </a:lnTo>
                <a:lnTo>
                  <a:pt x="2071969" y="196056"/>
                </a:lnTo>
                <a:lnTo>
                  <a:pt x="2060484" y="192881"/>
                </a:lnTo>
                <a:lnTo>
                  <a:pt x="2048999" y="190103"/>
                </a:lnTo>
                <a:lnTo>
                  <a:pt x="2037118" y="188119"/>
                </a:lnTo>
                <a:lnTo>
                  <a:pt x="2025633" y="186928"/>
                </a:lnTo>
                <a:lnTo>
                  <a:pt x="2013752" y="186531"/>
                </a:lnTo>
                <a:close/>
                <a:moveTo>
                  <a:pt x="2066028" y="0"/>
                </a:moveTo>
                <a:lnTo>
                  <a:pt x="2156324" y="23812"/>
                </a:lnTo>
                <a:lnTo>
                  <a:pt x="2146027" y="100013"/>
                </a:lnTo>
                <a:lnTo>
                  <a:pt x="2140916" y="118533"/>
                </a:lnTo>
                <a:lnTo>
                  <a:pt x="2134542" y="115094"/>
                </a:lnTo>
                <a:lnTo>
                  <a:pt x="2132671" y="114357"/>
                </a:lnTo>
                <a:lnTo>
                  <a:pt x="2132562" y="114300"/>
                </a:lnTo>
                <a:lnTo>
                  <a:pt x="2123453" y="110728"/>
                </a:lnTo>
                <a:lnTo>
                  <a:pt x="2132671" y="114357"/>
                </a:lnTo>
                <a:lnTo>
                  <a:pt x="2140879" y="118666"/>
                </a:lnTo>
                <a:lnTo>
                  <a:pt x="2140916" y="118533"/>
                </a:lnTo>
                <a:lnTo>
                  <a:pt x="2144839" y="120650"/>
                </a:lnTo>
                <a:lnTo>
                  <a:pt x="2153552" y="125413"/>
                </a:lnTo>
                <a:lnTo>
                  <a:pt x="2167413" y="133747"/>
                </a:lnTo>
                <a:lnTo>
                  <a:pt x="2174145" y="138113"/>
                </a:lnTo>
                <a:lnTo>
                  <a:pt x="2180878" y="142875"/>
                </a:lnTo>
                <a:lnTo>
                  <a:pt x="2181274" y="143272"/>
                </a:lnTo>
                <a:lnTo>
                  <a:pt x="2187610" y="148034"/>
                </a:lnTo>
                <a:lnTo>
                  <a:pt x="2193947" y="153194"/>
                </a:lnTo>
                <a:lnTo>
                  <a:pt x="2205432" y="163909"/>
                </a:lnTo>
                <a:lnTo>
                  <a:pt x="2212560" y="170656"/>
                </a:lnTo>
                <a:lnTo>
                  <a:pt x="2221273" y="180181"/>
                </a:lnTo>
                <a:lnTo>
                  <a:pt x="2226433" y="186128"/>
                </a:lnTo>
                <a:lnTo>
                  <a:pt x="2226422" y="186134"/>
                </a:lnTo>
                <a:lnTo>
                  <a:pt x="2229194" y="189309"/>
                </a:lnTo>
                <a:lnTo>
                  <a:pt x="2226433" y="186128"/>
                </a:lnTo>
                <a:lnTo>
                  <a:pt x="2244639" y="175419"/>
                </a:lnTo>
                <a:lnTo>
                  <a:pt x="2315925" y="143669"/>
                </a:lnTo>
                <a:lnTo>
                  <a:pt x="2363053" y="224234"/>
                </a:lnTo>
                <a:lnTo>
                  <a:pt x="2302064" y="270669"/>
                </a:lnTo>
                <a:lnTo>
                  <a:pt x="2280282" y="283369"/>
                </a:lnTo>
                <a:lnTo>
                  <a:pt x="2284242" y="296466"/>
                </a:lnTo>
                <a:lnTo>
                  <a:pt x="2287015" y="309166"/>
                </a:lnTo>
                <a:lnTo>
                  <a:pt x="2289787" y="322263"/>
                </a:lnTo>
                <a:lnTo>
                  <a:pt x="2291371" y="335359"/>
                </a:lnTo>
                <a:lnTo>
                  <a:pt x="2292559" y="348456"/>
                </a:lnTo>
                <a:lnTo>
                  <a:pt x="2293351" y="361553"/>
                </a:lnTo>
                <a:lnTo>
                  <a:pt x="2293351" y="374650"/>
                </a:lnTo>
                <a:lnTo>
                  <a:pt x="2292559" y="387350"/>
                </a:lnTo>
                <a:lnTo>
                  <a:pt x="2318301" y="394097"/>
                </a:lnTo>
                <a:lnTo>
                  <a:pt x="2390775" y="422275"/>
                </a:lnTo>
                <a:lnTo>
                  <a:pt x="2367409" y="512763"/>
                </a:lnTo>
                <a:lnTo>
                  <a:pt x="2291371" y="502047"/>
                </a:lnTo>
                <a:lnTo>
                  <a:pt x="2262857" y="494506"/>
                </a:lnTo>
                <a:lnTo>
                  <a:pt x="2256916" y="506016"/>
                </a:lnTo>
                <a:lnTo>
                  <a:pt x="2250183" y="517128"/>
                </a:lnTo>
                <a:lnTo>
                  <a:pt x="2243451" y="527447"/>
                </a:lnTo>
                <a:lnTo>
                  <a:pt x="2235926" y="537766"/>
                </a:lnTo>
                <a:lnTo>
                  <a:pt x="2228006" y="547688"/>
                </a:lnTo>
                <a:lnTo>
                  <a:pt x="2219293" y="557610"/>
                </a:lnTo>
                <a:lnTo>
                  <a:pt x="2210580" y="566738"/>
                </a:lnTo>
                <a:lnTo>
                  <a:pt x="2201075" y="575469"/>
                </a:lnTo>
                <a:lnTo>
                  <a:pt x="2216125" y="601266"/>
                </a:lnTo>
                <a:lnTo>
                  <a:pt x="2247807" y="671910"/>
                </a:lnTo>
                <a:lnTo>
                  <a:pt x="2167413" y="719932"/>
                </a:lnTo>
                <a:lnTo>
                  <a:pt x="2121077" y="658416"/>
                </a:lnTo>
                <a:lnTo>
                  <a:pt x="2105632" y="632222"/>
                </a:lnTo>
                <a:lnTo>
                  <a:pt x="2110780" y="629841"/>
                </a:lnTo>
                <a:lnTo>
                  <a:pt x="2115929" y="627857"/>
                </a:lnTo>
                <a:lnTo>
                  <a:pt x="2104048" y="632222"/>
                </a:lnTo>
                <a:lnTo>
                  <a:pt x="2092563" y="635794"/>
                </a:lnTo>
                <a:lnTo>
                  <a:pt x="2083058" y="638969"/>
                </a:lnTo>
                <a:lnTo>
                  <a:pt x="2067217" y="642541"/>
                </a:lnTo>
                <a:lnTo>
                  <a:pt x="2059296" y="643732"/>
                </a:lnTo>
                <a:lnTo>
                  <a:pt x="2050583" y="644922"/>
                </a:lnTo>
                <a:lnTo>
                  <a:pt x="2048999" y="644922"/>
                </a:lnTo>
                <a:lnTo>
                  <a:pt x="2033554" y="646907"/>
                </a:lnTo>
                <a:lnTo>
                  <a:pt x="2018505" y="647303"/>
                </a:lnTo>
                <a:lnTo>
                  <a:pt x="2014544" y="647700"/>
                </a:lnTo>
                <a:lnTo>
                  <a:pt x="2008208" y="647303"/>
                </a:lnTo>
                <a:lnTo>
                  <a:pt x="2002617" y="647117"/>
                </a:lnTo>
                <a:lnTo>
                  <a:pt x="1994743" y="646510"/>
                </a:lnTo>
                <a:lnTo>
                  <a:pt x="1984842" y="645716"/>
                </a:lnTo>
                <a:lnTo>
                  <a:pt x="1996327" y="646907"/>
                </a:lnTo>
                <a:lnTo>
                  <a:pt x="2002617" y="647117"/>
                </a:lnTo>
                <a:lnTo>
                  <a:pt x="2005039" y="647303"/>
                </a:lnTo>
                <a:lnTo>
                  <a:pt x="1994347" y="687785"/>
                </a:lnTo>
                <a:lnTo>
                  <a:pt x="1970189" y="747713"/>
                </a:lnTo>
                <a:lnTo>
                  <a:pt x="1879497" y="724297"/>
                </a:lnTo>
                <a:lnTo>
                  <a:pt x="1886230" y="662385"/>
                </a:lnTo>
                <a:lnTo>
                  <a:pt x="1896923" y="621507"/>
                </a:lnTo>
                <a:lnTo>
                  <a:pt x="1904447" y="625078"/>
                </a:lnTo>
                <a:lnTo>
                  <a:pt x="1893754" y="619919"/>
                </a:lnTo>
                <a:lnTo>
                  <a:pt x="1883061" y="614363"/>
                </a:lnTo>
                <a:lnTo>
                  <a:pt x="1874745" y="609997"/>
                </a:lnTo>
                <a:lnTo>
                  <a:pt x="1860884" y="601663"/>
                </a:lnTo>
                <a:lnTo>
                  <a:pt x="1854151" y="596900"/>
                </a:lnTo>
                <a:lnTo>
                  <a:pt x="1847419" y="592535"/>
                </a:lnTo>
                <a:lnTo>
                  <a:pt x="1846627" y="592138"/>
                </a:lnTo>
                <a:lnTo>
                  <a:pt x="1840290" y="586978"/>
                </a:lnTo>
                <a:lnTo>
                  <a:pt x="1834350" y="581819"/>
                </a:lnTo>
                <a:lnTo>
                  <a:pt x="1822469" y="571103"/>
                </a:lnTo>
                <a:lnTo>
                  <a:pt x="1815736" y="564356"/>
                </a:lnTo>
                <a:lnTo>
                  <a:pt x="1809516" y="557841"/>
                </a:lnTo>
                <a:lnTo>
                  <a:pt x="1805439" y="553244"/>
                </a:lnTo>
                <a:lnTo>
                  <a:pt x="1799103" y="545703"/>
                </a:lnTo>
                <a:lnTo>
                  <a:pt x="1807023" y="555228"/>
                </a:lnTo>
                <a:lnTo>
                  <a:pt x="1809516" y="557841"/>
                </a:lnTo>
                <a:lnTo>
                  <a:pt x="1811776" y="560388"/>
                </a:lnTo>
                <a:lnTo>
                  <a:pt x="1779697" y="579438"/>
                </a:lnTo>
                <a:lnTo>
                  <a:pt x="1720292" y="604044"/>
                </a:lnTo>
                <a:lnTo>
                  <a:pt x="1673164" y="523875"/>
                </a:lnTo>
                <a:lnTo>
                  <a:pt x="1721480" y="484585"/>
                </a:lnTo>
                <a:lnTo>
                  <a:pt x="1752767" y="465931"/>
                </a:lnTo>
                <a:lnTo>
                  <a:pt x="1748410" y="452835"/>
                </a:lnTo>
                <a:lnTo>
                  <a:pt x="1744450" y="439341"/>
                </a:lnTo>
                <a:lnTo>
                  <a:pt x="1741282" y="425847"/>
                </a:lnTo>
                <a:lnTo>
                  <a:pt x="1738510" y="412353"/>
                </a:lnTo>
                <a:lnTo>
                  <a:pt x="1736530" y="398860"/>
                </a:lnTo>
                <a:lnTo>
                  <a:pt x="1735737" y="385366"/>
                </a:lnTo>
                <a:lnTo>
                  <a:pt x="1734945" y="371475"/>
                </a:lnTo>
                <a:lnTo>
                  <a:pt x="1735341" y="357981"/>
                </a:lnTo>
                <a:lnTo>
                  <a:pt x="1704451" y="350441"/>
                </a:lnTo>
                <a:lnTo>
                  <a:pt x="1644650" y="325438"/>
                </a:lnTo>
                <a:lnTo>
                  <a:pt x="1668412" y="235347"/>
                </a:lnTo>
                <a:lnTo>
                  <a:pt x="1730193" y="242094"/>
                </a:lnTo>
                <a:lnTo>
                  <a:pt x="1760687" y="250031"/>
                </a:lnTo>
                <a:lnTo>
                  <a:pt x="1766628" y="237331"/>
                </a:lnTo>
                <a:lnTo>
                  <a:pt x="1773361" y="225028"/>
                </a:lnTo>
                <a:lnTo>
                  <a:pt x="1781281" y="213519"/>
                </a:lnTo>
                <a:lnTo>
                  <a:pt x="1789202" y="201613"/>
                </a:lnTo>
                <a:lnTo>
                  <a:pt x="1797915" y="190500"/>
                </a:lnTo>
                <a:lnTo>
                  <a:pt x="1807023" y="179784"/>
                </a:lnTo>
                <a:lnTo>
                  <a:pt x="1816924" y="169069"/>
                </a:lnTo>
                <a:lnTo>
                  <a:pt x="1827221" y="159544"/>
                </a:lnTo>
                <a:lnTo>
                  <a:pt x="1812964" y="135334"/>
                </a:lnTo>
                <a:lnTo>
                  <a:pt x="1788410" y="75406"/>
                </a:lnTo>
                <a:lnTo>
                  <a:pt x="1868804" y="27781"/>
                </a:lnTo>
                <a:lnTo>
                  <a:pt x="1907219" y="76994"/>
                </a:lnTo>
                <a:lnTo>
                  <a:pt x="1923061" y="102791"/>
                </a:lnTo>
                <a:lnTo>
                  <a:pt x="1917516" y="105172"/>
                </a:lnTo>
                <a:lnTo>
                  <a:pt x="1912368" y="107156"/>
                </a:lnTo>
                <a:lnTo>
                  <a:pt x="1924249" y="102791"/>
                </a:lnTo>
                <a:lnTo>
                  <a:pt x="1935734" y="99219"/>
                </a:lnTo>
                <a:lnTo>
                  <a:pt x="1945239" y="96044"/>
                </a:lnTo>
                <a:lnTo>
                  <a:pt x="1961080" y="92869"/>
                </a:lnTo>
                <a:lnTo>
                  <a:pt x="1969001" y="91281"/>
                </a:lnTo>
                <a:lnTo>
                  <a:pt x="1977317" y="89694"/>
                </a:lnTo>
                <a:lnTo>
                  <a:pt x="1979297" y="89694"/>
                </a:lnTo>
                <a:lnTo>
                  <a:pt x="1994347" y="88106"/>
                </a:lnTo>
                <a:lnTo>
                  <a:pt x="2009792" y="87709"/>
                </a:lnTo>
                <a:lnTo>
                  <a:pt x="2013752" y="87709"/>
                </a:lnTo>
                <a:lnTo>
                  <a:pt x="2019693" y="87709"/>
                </a:lnTo>
                <a:lnTo>
                  <a:pt x="2031970" y="88503"/>
                </a:lnTo>
                <a:lnTo>
                  <a:pt x="2043455" y="89297"/>
                </a:lnTo>
                <a:lnTo>
                  <a:pt x="2034346" y="88503"/>
                </a:lnTo>
                <a:lnTo>
                  <a:pt x="2038306" y="72628"/>
                </a:lnTo>
                <a:lnTo>
                  <a:pt x="2066028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1C666E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8B9448-7F26-C441-847D-58F4356EBAF0}"/>
              </a:ext>
            </a:extLst>
          </p:cNvPr>
          <p:cNvSpPr txBox="1"/>
          <p:nvPr/>
        </p:nvSpPr>
        <p:spPr>
          <a:xfrm>
            <a:off x="1669092" y="836712"/>
            <a:ext cx="885698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b="1" dirty="0">
                <a:latin typeface="+mn-ea"/>
              </a:rPr>
              <a:t>Linux</a:t>
            </a:r>
            <a:r>
              <a:rPr kumimoji="1" lang="zh-CN" altLang="en-US" sz="3200" b="1" dirty="0">
                <a:latin typeface="+mn-ea"/>
              </a:rPr>
              <a:t>中“</a:t>
            </a:r>
            <a:r>
              <a:rPr kumimoji="1" lang="zh-CN" altLang="en-US" sz="3200" b="1" dirty="0">
                <a:solidFill>
                  <a:srgbClr val="FF0000"/>
                </a:solidFill>
                <a:latin typeface="+mn-ea"/>
              </a:rPr>
              <a:t>一切皆文件</a:t>
            </a:r>
            <a:r>
              <a:rPr kumimoji="1" lang="zh-CN" altLang="en-US" sz="3200" b="1" dirty="0">
                <a:latin typeface="+mn-ea"/>
              </a:rPr>
              <a:t>”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4A6FF2F-D6F9-D542-89A2-F87A21DB9270}"/>
              </a:ext>
            </a:extLst>
          </p:cNvPr>
          <p:cNvSpPr txBox="1"/>
          <p:nvPr/>
        </p:nvSpPr>
        <p:spPr>
          <a:xfrm>
            <a:off x="2703691" y="1658472"/>
            <a:ext cx="7498352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文件种类：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1</a:t>
            </a:r>
            <a:r>
              <a:rPr kumimoji="1" lang="zh-CN" altLang="en-US" dirty="0"/>
              <a:t>、普通文件：</a:t>
            </a:r>
            <a:r>
              <a:rPr kumimoji="1" lang="en-US" altLang="zh-CN" dirty="0"/>
              <a:t>ascii</a:t>
            </a:r>
            <a:r>
              <a:rPr kumimoji="1" lang="zh-CN" altLang="en-US" dirty="0"/>
              <a:t>文件和二进制文件，标识</a:t>
            </a:r>
            <a:r>
              <a:rPr kumimoji="1" lang="en-US" altLang="zh-CN" dirty="0"/>
              <a:t>-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2</a:t>
            </a:r>
            <a:r>
              <a:rPr kumimoji="1" lang="zh-CN" altLang="en-US" dirty="0"/>
              <a:t>、目录文件：标识</a:t>
            </a:r>
            <a:r>
              <a:rPr kumimoji="1" lang="en-US" altLang="zh-CN" dirty="0"/>
              <a:t>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3</a:t>
            </a:r>
            <a:r>
              <a:rPr kumimoji="1" lang="zh-CN" altLang="en-US" dirty="0"/>
              <a:t>、链接文件：标识</a:t>
            </a:r>
            <a:r>
              <a:rPr kumimoji="1" lang="en-US" altLang="zh-CN" dirty="0"/>
              <a:t>l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4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设备文件：标识</a:t>
            </a:r>
            <a:r>
              <a:rPr kumimoji="1" lang="en-US" altLang="zh-CN" dirty="0"/>
              <a:t>b</a:t>
            </a:r>
            <a:r>
              <a:rPr kumimoji="1" lang="zh-Hans" altLang="en-US" dirty="0"/>
              <a:t>、</a:t>
            </a:r>
            <a:r>
              <a:rPr kumimoji="1" lang="en-US" altLang="zh-Hans" dirty="0"/>
              <a:t>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5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套接字文件：标识</a:t>
            </a:r>
            <a:r>
              <a:rPr kumimoji="1" lang="en-US" altLang="zh-CN" dirty="0"/>
              <a:t>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Hans" dirty="0"/>
              <a:t>6</a:t>
            </a:r>
            <a:r>
              <a:rPr kumimoji="1" lang="zh-Hans" altLang="en-US" dirty="0"/>
              <a:t>、</a:t>
            </a:r>
            <a:r>
              <a:rPr kumimoji="1" lang="zh-CN" altLang="en-US" dirty="0"/>
              <a:t>管道文件：标识</a:t>
            </a:r>
            <a:r>
              <a:rPr kumimoji="1" lang="en-US" altLang="zh-CN" dirty="0"/>
              <a:t>p</a:t>
            </a:r>
          </a:p>
          <a:p>
            <a:pPr marL="0" lvl="1"/>
            <a:r>
              <a:rPr kumimoji="1" lang="zh-CN" altLang="en-US" dirty="0"/>
              <a:t>文件扩展名：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en-US" altLang="zh-CN" dirty="0"/>
              <a:t>Linux</a:t>
            </a:r>
            <a:r>
              <a:rPr kumimoji="1" lang="zh-CN" altLang="en-US" dirty="0"/>
              <a:t>不像</a:t>
            </a:r>
            <a:r>
              <a:rPr kumimoji="1" lang="en-US" altLang="zh-CN" dirty="0"/>
              <a:t>Windows</a:t>
            </a:r>
            <a:r>
              <a:rPr kumimoji="1" lang="zh-CN" altLang="en-US" dirty="0"/>
              <a:t>一样，没有所谓的文件扩展名，对一个文件的操作，是由该文件的</a:t>
            </a:r>
            <a:r>
              <a:rPr kumimoji="1" lang="en-US" altLang="zh-CN" dirty="0"/>
              <a:t>1</a:t>
            </a:r>
            <a:r>
              <a:rPr kumimoji="1" lang="en-US" altLang="zh-Hans" dirty="0"/>
              <a:t>0</a:t>
            </a:r>
            <a:r>
              <a:rPr kumimoji="1" lang="zh-CN" altLang="en-US" dirty="0"/>
              <a:t>位权限码决定的，与其他无关。</a:t>
            </a:r>
            <a:endParaRPr kumimoji="1" lang="en-US" altLang="zh-CN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但</a:t>
            </a:r>
            <a:r>
              <a:rPr kumimoji="1" lang="en-US" altLang="zh-CN" dirty="0"/>
              <a:t>Linux</a:t>
            </a:r>
            <a:r>
              <a:rPr kumimoji="1" lang="zh-CN" altLang="en-US" dirty="0"/>
              <a:t>系统中存在一些约定俗成的规则，为了让别人更好的理解：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Hans" altLang="en-US" dirty="0"/>
              <a:t>*</a:t>
            </a:r>
            <a:r>
              <a:rPr kumimoji="1" lang="en-US" altLang="zh-Hans" dirty="0"/>
              <a:t>.</a:t>
            </a:r>
            <a:r>
              <a:rPr kumimoji="1" lang="en-US" altLang="zh-Hans" dirty="0" err="1"/>
              <a:t>conf</a:t>
            </a:r>
            <a:r>
              <a:rPr kumimoji="1" lang="en-US" altLang="zh-Hans" dirty="0"/>
              <a:t>——</a:t>
            </a:r>
            <a:r>
              <a:rPr kumimoji="1" lang="zh-CN" altLang="en-US" dirty="0"/>
              <a:t>配置文件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Hans" altLang="en-US" dirty="0"/>
              <a:t>*</a:t>
            </a:r>
            <a:r>
              <a:rPr kumimoji="1" lang="en-US" altLang="zh-CN" dirty="0"/>
              <a:t>.</a:t>
            </a:r>
            <a:r>
              <a:rPr kumimoji="1" lang="en-US" altLang="zh-CN" dirty="0" err="1"/>
              <a:t>sh</a:t>
            </a:r>
            <a:r>
              <a:rPr kumimoji="1" lang="en-US" altLang="zh-CN" dirty="0"/>
              <a:t>——shell</a:t>
            </a:r>
            <a:r>
              <a:rPr kumimoji="1" lang="zh-CN" altLang="en-US" dirty="0"/>
              <a:t>脚本文件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*</a:t>
            </a:r>
            <a:r>
              <a:rPr kumimoji="1" lang="en-US" altLang="zh-CN" dirty="0"/>
              <a:t>.html</a:t>
            </a:r>
            <a:r>
              <a:rPr kumimoji="1" lang="en-US" altLang="zh-Hans" dirty="0"/>
              <a:t>——</a:t>
            </a:r>
            <a:r>
              <a:rPr kumimoji="1" lang="zh-CN" altLang="en-US" dirty="0"/>
              <a:t>网页文件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*</a:t>
            </a:r>
            <a:r>
              <a:rPr kumimoji="1" lang="en-US" altLang="zh-CN" dirty="0"/>
              <a:t>.</a:t>
            </a:r>
            <a:r>
              <a:rPr kumimoji="1" lang="en-US" altLang="zh-CN" dirty="0" err="1"/>
              <a:t>py</a:t>
            </a:r>
            <a:r>
              <a:rPr kumimoji="1" lang="en-US" altLang="zh-CN" dirty="0"/>
              <a:t>——python</a:t>
            </a:r>
            <a:r>
              <a:rPr kumimoji="1" lang="zh-CN" altLang="en-US" dirty="0"/>
              <a:t>脚本文件</a:t>
            </a:r>
            <a:endParaRPr kumimoji="1" lang="en-US" altLang="zh-CN" dirty="0"/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kumimoji="1" lang="zh-CN" altLang="en-US" dirty="0"/>
              <a:t>等等</a:t>
            </a:r>
            <a:endParaRPr kumimoji="1" lang="en-US" altLang="zh-CN" dirty="0"/>
          </a:p>
          <a:p>
            <a:pPr marL="0" lvl="1"/>
            <a:r>
              <a:rPr kumimoji="1" lang="zh-CN" altLang="en-US" dirty="0"/>
              <a:t>文件名规则：尽量避免在文件名中出现特殊字符以及空格</a:t>
            </a:r>
            <a:endParaRPr kumimoji="1" lang="en-US" altLang="zh-CN" dirty="0"/>
          </a:p>
          <a:p>
            <a:pPr lvl="2"/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865464375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001.pptx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自定义设计方案">
  <a:themeElements>
    <a:clrScheme name="自定义 606">
      <a:dk1>
        <a:sysClr val="windowText" lastClr="000000"/>
      </a:dk1>
      <a:lt1>
        <a:sysClr val="window" lastClr="FFFFFF"/>
      </a:lt1>
      <a:dk2>
        <a:srgbClr val="2875C0"/>
      </a:dk2>
      <a:lt2>
        <a:srgbClr val="E7E6E6"/>
      </a:lt2>
      <a:accent1>
        <a:srgbClr val="06064C"/>
      </a:accent1>
      <a:accent2>
        <a:srgbClr val="2875C0"/>
      </a:accent2>
      <a:accent3>
        <a:srgbClr val="06064C"/>
      </a:accent3>
      <a:accent4>
        <a:srgbClr val="2875C0"/>
      </a:accent4>
      <a:accent5>
        <a:srgbClr val="06064C"/>
      </a:accent5>
      <a:accent6>
        <a:srgbClr val="2875C0"/>
      </a:accent6>
      <a:hlink>
        <a:srgbClr val="06064C"/>
      </a:hlink>
      <a:folHlink>
        <a:srgbClr val="2875C0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1540</Words>
  <Application>Microsoft Macintosh PowerPoint</Application>
  <PresentationFormat>自定义</PresentationFormat>
  <Paragraphs>150</Paragraphs>
  <Slides>14</Slides>
  <Notes>14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27" baseType="lpstr">
      <vt:lpstr>方正大黑简体</vt:lpstr>
      <vt:lpstr>方正兰亭超细黑简体</vt:lpstr>
      <vt:lpstr>方正兰亭黑简体</vt:lpstr>
      <vt:lpstr>宋体</vt:lpstr>
      <vt:lpstr>微软雅黑</vt:lpstr>
      <vt:lpstr>LilyUPC</vt:lpstr>
      <vt:lpstr>Arial</vt:lpstr>
      <vt:lpstr>Calibri</vt:lpstr>
      <vt:lpstr>Calibri Light</vt:lpstr>
      <vt:lpstr>Impact</vt:lpstr>
      <vt:lpstr>Impact MT Std</vt:lpstr>
      <vt:lpstr>Office 主题​​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001.pptx</dc:title>
  <dc:creator/>
  <cp:lastModifiedBy/>
  <cp:revision>1</cp:revision>
  <dcterms:created xsi:type="dcterms:W3CDTF">2016-11-25T04:42:30Z</dcterms:created>
  <dcterms:modified xsi:type="dcterms:W3CDTF">2018-08-28T08:35:55Z</dcterms:modified>
</cp:coreProperties>
</file>

<file path=docProps/thumbnail.jpeg>
</file>